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90"/>
  </p:normalViewPr>
  <p:slideViewPr>
    <p:cSldViewPr snapToGrid="0">
      <p:cViewPr varScale="1">
        <p:scale>
          <a:sx n="59" d="100"/>
          <a:sy n="59" d="100"/>
        </p:scale>
        <p:origin x="7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DF0F5B-FA4C-246F-BE3D-397FC12E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03DAC1-0E4D-B196-54F3-158431BE5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CEF29B-F9E1-170C-B0AD-C12AC1C8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E682C-6622-DA34-F0EB-CD3F9DBB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B38E2F-5584-C98D-B6DF-0D65C167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70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7908F-531E-95B4-133D-0F00DB8E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ABC4C4-8F1D-51B9-600A-E7A525477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617CCA-D073-7E27-0C0F-7FA66658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A82AEB-809E-91A5-43BB-0B1D05D8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0E987A-68FD-93AD-C0AE-1DD9527A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60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113C61A-AB0E-4174-8DC8-E5F3870F1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C4F316-A717-B2E4-D3A4-F9FBDB63A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D47B95-B6F0-A706-9F2A-420D6C12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A132FA-EE22-4950-E06E-5E9DAA3F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39B743-DD2E-18F3-6FFF-BA3DDEC1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1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C1EF87-8773-AED3-8050-756D5E58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0CFD60-FC4E-F3A3-4A32-E95F5C97C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8916BE-06B6-7AD7-AE2D-59D01B16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B626C-A2B2-5E8D-8CA5-13C8E3EB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FE69E-BE04-0343-3C6F-055BD364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98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EE4A4-F28B-B709-B12D-3822DBC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50C109-F397-83D5-B131-8CC9C069C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495B02-A97E-4594-0C15-04E061BF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9945CC-49D0-9C02-BB8F-ACC514E1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D03E73-F964-E5FA-75B2-9F06FEF5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39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A6F86-14A5-6A81-EE2E-4383A7C8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EF8E69-6EBF-2806-34F9-B623356BD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ADC485D-9C28-90AF-D8E7-9B75FAB8D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EF7860-7570-2621-80AA-18D2F5B7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2D1880-63B0-2EAA-EE39-7BDD651F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E6E7D9-769A-24EE-07AF-C75F15A3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26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ABCE9-B6C1-0DC8-6274-7551281F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781ADB-F17E-793D-5D36-7127B77E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4E9F32-A6FD-099F-7BAA-2BA4DCB5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5CF397-8879-B75B-4676-743C70A2E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9748FC0-F1CA-E9E7-93A1-7327538AA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8C7BF45-F16D-9C67-D272-89DAB8D8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62B11C4-5FBD-2DCC-3D10-DF4E146F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1AE50ED-01CF-6C38-A8C6-949453B8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34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BE3C0-D441-CD00-70F3-4453947D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A40522D-F1C2-1C22-19A3-DD7E5AC6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10223D0-8624-4D01-AFF4-A265A575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EBFF04F-9F2E-C902-2313-BC62DCF4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37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21F2278-DA7B-1677-4EA7-AFC6F9F6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E76D837-F206-5844-628B-684615A3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9CFCC8-D651-ADC2-789C-BDDC38AF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76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123C4-B524-67A7-7AEE-04BD0191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08D439-4444-E2E3-EB27-5FCE872AC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734678-0A97-82DD-1058-7E22FBA0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39E50B-294F-2453-1521-A693F60F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D90BE4-1C1D-E68C-CA59-CE70D647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E2DAF6-7139-36DC-D1A1-1AC23020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61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C9CEAE-8E02-008B-3222-998F46D4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95CFAD6-C287-8A32-FBA5-BD4178B81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0BB5-774E-A9AC-52A3-8D167271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DC89E2-6AEB-4410-1F1F-4620D197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35B885-97DB-39E0-6F84-C182ACD8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C6699F-A483-119E-0AB2-52281FD0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33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DACF12F-1285-5D93-C324-70EEE0EB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9A4BDF-2779-0106-BBDA-D7EBEB7F5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37E40C-0056-612D-1F9F-71F828AD1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1F75D-7CA4-D846-9DD8-9AF81B12DC97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515431-58EC-84EF-1EF9-9613103CD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3D3987-217F-FCAD-C9AF-71AA396EB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1048AA-2D12-7348-BF2D-23622D726F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20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-1loebclassics-1com-10xlmb6cp3a95.han.buw.uw.edu.pl/view/pliny_elder-natural_history/1938/pb_LCL353.279.xml#note_LCL353_278_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DDB36D-68E2-6A8A-4423-41A8F87CA6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715124" y="1676401"/>
            <a:ext cx="4495801" cy="22860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ponds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pl-PL" altLang="pl-PL" sz="3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piscinae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in 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Varro’s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treatise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lucrative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caricatures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pl-PL" altLang="pl-PL" sz="3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former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3000" b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villas</a:t>
            </a:r>
            <a:r>
              <a:rPr kumimoji="0" lang="pl-PL" altLang="pl-PL" sz="3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E1094E-FDA1-BDFA-EF1C-DE95403E7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24" y="4267200"/>
            <a:ext cx="4495801" cy="914400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tx1"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Zuzanna Benincasa</a:t>
            </a:r>
          </a:p>
          <a:p>
            <a:pPr algn="l"/>
            <a:r>
              <a:rPr lang="pl-PL" sz="2000" dirty="0" err="1">
                <a:solidFill>
                  <a:schemeClr val="tx1"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Warsaw</a:t>
            </a:r>
            <a:r>
              <a:rPr lang="pl-PL" sz="2000" dirty="0">
                <a:solidFill>
                  <a:schemeClr val="tx1">
                    <a:alpha val="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D207F0-9878-0DEB-4163-3120097E9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05" r="21339" b="-1"/>
          <a:stretch>
            <a:fillRect/>
          </a:stretch>
        </p:blipFill>
        <p:spPr>
          <a:xfrm>
            <a:off x="981074" y="990598"/>
            <a:ext cx="46577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4E6556-74EB-4EEC-5C78-3F45DF10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endParaRPr lang="pl-PL" sz="48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3672A3-2D5F-E8CA-1B35-783673F4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386930"/>
            <a:ext cx="4530898" cy="5852029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3.17.3: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Hirrus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piscinas suas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aedificiis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duodena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sestertia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capiebat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omnem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mercedem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escis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dabat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piscibus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consumebat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Non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uno tempore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memini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hunc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Caesari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duo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murenarum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mutua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dedisse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pondus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propter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multitudinem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quadragies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sestertio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venisse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Plin. NH 9.171: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Murenarum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vivarium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privatim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excogitavit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alios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Hirrius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cenis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triumphalibus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Caesaris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dictatoris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sex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numero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murenarum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mutua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appendit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permutare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quidem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pretio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noluit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aliave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infra</a:t>
            </a:r>
            <a:r>
              <a:rPr lang="pt-BR" i="1" u="sng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modicam |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x͞l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͞|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piscinae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vendiderunt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Macrob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3.15.10:  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hic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peregre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accitus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erat.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auctor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Plinius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Caesarem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dictatorem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triumphales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cenas populo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daret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sex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murenaruma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Gaio 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Hirrio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pondus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accepisse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Hirrii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quamvis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latam,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propter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vivaria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habuit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quadragies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sestertio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venum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datam.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E4EA95-F19B-7A5B-E492-E713787F1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2" y="3254758"/>
            <a:ext cx="5150277" cy="217323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F6FC67-2C95-9018-4676-A9E394F2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 rust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8.16.1:</a:t>
            </a:r>
            <a:endParaRPr lang="pl-P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DE581A-BD43-BC73-1AE4-9212C054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46" y="511293"/>
            <a:ext cx="4249252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A5EF62-5505-1547-89A3-CC39F890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095" y="1872625"/>
            <a:ext cx="5458838" cy="4192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 rust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8.16.1: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Verum opportune,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meminimus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aquatilium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animalium, ad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pervenimus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piscium, quorum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reditum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quamvis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alienissimum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agricultoribus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(quid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contrarium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terrenum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fluido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?), 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tamen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omittam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902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02FF43-DDE1-6094-7852-2D41660D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8E7C58-DEFD-E3AC-4770-473D45A7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82" r="8495" b="1"/>
          <a:stretch>
            <a:fillRect/>
          </a:stretch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AD3585-B254-AFE0-555D-D6C74F6B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15" r="3" b="21438"/>
          <a:stretch>
            <a:fillRect/>
          </a:stretch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FBAB38-1F3F-305D-069D-95150C8D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2" y="1946684"/>
            <a:ext cx="736399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 9.172: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apud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Baulos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Baiana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piscinam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habuit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Hortensius orator in qua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murenam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dilexit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exanimatam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flesse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credatur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eadem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villa Antonia Drusi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murenae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diligebat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inaures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addidit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cuius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propter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famam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nonnulli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Baulos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videre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concupiverunt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Macrob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3.15.4: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tamen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Crassus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censorius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Domitio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censor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fuit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—cum supra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ceteros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disertus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haberetur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essetque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clarissimos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cives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princeps,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tamen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murenam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piscina domus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suae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mortuam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atratus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tamquam</a:t>
            </a:r>
            <a:r>
              <a:rPr lang="pt-B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filiam </a:t>
            </a:r>
            <a:r>
              <a:rPr lang="pt-BR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luxit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600" dirty="0"/>
          </a:p>
          <a:p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82558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BEDE34-30C5-5513-76D2-EEADA62A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66272A-C644-3244-91C5-52BDE970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3.3.5: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Earum rerum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villa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habetur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augures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Romani ad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auspicia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pararunt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pullos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familiae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Secunda,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macerie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venationis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cluduntur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propter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alvaria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apes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subgrundas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initio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villatico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tecto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Tertiae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piscinae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dulces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fieri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coeptae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fluminibus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recepere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se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938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715A2-916A-F575-65BE-51041696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Frugalitas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luxuria</a:t>
            </a: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155800-65F6-5DD0-49E0-406CFA2F6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Varro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3.3.6: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Omnibus tribus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generibus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gradus;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superiores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frugalitas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antiqua,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inferiores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luxuria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adiecit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Primus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gradus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anticus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maiorum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nostrum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quo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aviaria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duo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dumtaxat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 plano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qua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pascebantur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gallinae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earum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fructus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pulli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alter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sublimis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quo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erant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columbae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turribus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 summa villa. Contra nunc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aviaria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nomine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mutato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quod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vocantur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ornithones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palatum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suave domini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paravit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tecta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maiora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habeant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tum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habebant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 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stabulentur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turdi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pavones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Sic in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leporario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pater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tuus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praeterquam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lepusculum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venatione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vidit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numquam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magnum id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saeptum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quod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nunc,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habeant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multos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capreas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complura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iugera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maceriis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concludunt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2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05C9EA-7988-C332-FF15-72D01F88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endParaRPr lang="pl-PL" sz="4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4560F3-65DB-D986-4A07-C750E8BC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rust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3.3.1: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Merula non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gravate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Primum,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inquit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oportet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rerum,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villa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fructui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delectationi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CC95CB-3D38-1ECC-B333-E8AD9962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965733"/>
            <a:ext cx="5150277" cy="27512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2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0FE5B0-AB20-F8B3-C258-46CB96AA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endParaRPr lang="pl-PL" sz="540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ADEF03-B0B3-EC7E-55D3-CE3781BD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3.17.3: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Reliqua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fere mihi sunt nota,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quod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piscinarum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duo,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dulcium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salsarum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alterum apud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plebem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non sine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fructu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ubi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piscibus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nostris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villaticis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ministrant;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illae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autem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maritimae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piscinae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nobilium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Neptunus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piscis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ministrat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oculos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pertinent,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marsippium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exinaniunt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implent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Primum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aedificantur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magno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secundo </a:t>
            </a:r>
            <a:r>
              <a:rPr lang="pl-P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implentur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magno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tertio </a:t>
            </a:r>
            <a:r>
              <a:rPr lang="pl-P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aluntur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magno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07A347-560E-FA0A-81C2-0D788DD7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93" r="7266" b="-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259D1-39C8-7947-A356-015CBFB9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2.78: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F7DDA-3F84-AECF-CEE5-62020EA2C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agrum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quidem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Campanum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quem vobis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ostentant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concupiverunt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deducent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quorum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teneant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fruantur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coement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praeterea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iugera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continuabunt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dicent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licere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per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Corneliam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quidem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licet; at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videmus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longinqua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mittamus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agrum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Praenestinum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paucis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possideri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istorum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pecuniis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quicquam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aliud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deesse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nisi eius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fundos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quorum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familiarum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magnitudines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Cumanorum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Puteolanorum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praediorum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sumptus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sustentare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349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B32D62-5E22-946D-84EA-E04A576E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3.17.5-7: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1E30C-5FE8-1B34-0BFE-FF3AF54B8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Quintus Hortensius,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piscinas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pecunia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aedificatas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Baulos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saepe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semper 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Puteolos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mittere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emptum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solitum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pasceret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maiorem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sibi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eius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esurirent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Rosea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esuriant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asini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quidem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utraque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re, et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cibo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potione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non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paulo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sumptuosius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ministraret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Ego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servulo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hordeo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aqua domestica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multinummos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asinos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Hortensius primum qui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ministrarent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piscatores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habebat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complures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pisciculos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aggerebant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frequenter, qui 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maioribus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absumerentur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Praeterea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salsamentorum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piscinas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emptum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coiciebat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mare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turbaret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per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tempestatem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macellum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piscinarum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obsonium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praeberet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everriculo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educere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saginam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plebeiae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cenae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piscis.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Celerius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voluntate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Hortensi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educeres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redarias, ut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haberes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mulas, 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piscina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barbatum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mullum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inquit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cura erat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aegrotis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piscibus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valentibus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servis. 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Itaque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laborabat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servos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aeger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frigidam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recentem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biberent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 </a:t>
            </a:r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pisces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38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2597A2-DA17-C6C7-A5C0-93228A1E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45965B-9EC0-1658-0513-38B0979D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08" y="511293"/>
            <a:ext cx="3824328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C37DE2-DEFB-15B8-6838-9A5659E8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479493"/>
            <a:ext cx="5458838" cy="56974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3.17.9: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 ad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Neapolim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Lucullum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posteaquam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perfodisset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maritumum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flumen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immisisset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piscinas, qui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reciproce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fluerent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ipsae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Neptuno non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cedere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piscatu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Factum esse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amicos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pisces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videatur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propter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aestus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eduxisse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frigidiora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Apuli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solent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pecuarii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facere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per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Sabinos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ducunt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Baiano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autem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aedificans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ardebat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cura,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architecto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permiserit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vel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pecuniam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consumeret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dummodo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perduceret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specus 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piscinis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mare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mole, qua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aestus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cotidie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exorta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luna ad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proximam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introire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redire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rursus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mare posset ac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refrigerare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piscinas.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6648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0E52D6-4326-176E-DF32-08D5D799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secundum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618741-A2C2-C8AF-AAD1-3A6EA6AE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Varro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rer.rust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3.2.17: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Nonne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Abuccius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homo,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scitis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apprime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doctus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cuius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Luciliano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charactere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libelli,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dicebat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Albano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fundum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suum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pastionibus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semper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vinci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villa?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Agrum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minus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decem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reddere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villam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pl-PL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vicena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Idem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secundum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mare, quo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loco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vellet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parasset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villam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centum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</a:t>
            </a:r>
            <a:r>
              <a:rPr 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villa </a:t>
            </a:r>
            <a:r>
              <a:rPr lang="pl-PL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recepturum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Varro,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3.2.17: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Age, non M. Cato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nuper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Luculli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accepit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tutelam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piscinis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eius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quadraginta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milibus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sestertis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vendidit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piscis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2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1209</Words>
  <Application>Microsoft Office PowerPoint</Application>
  <PresentationFormat>Panoramiczny</PresentationFormat>
  <Paragraphs>23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Motyw pakietu Office</vt:lpstr>
      <vt:lpstr>Sea fish ponds (piscinae) in Varro’s treatise:  lucrative businesses or caricatures of former villas?</vt:lpstr>
      <vt:lpstr>Prezentacja programu PowerPoint</vt:lpstr>
      <vt:lpstr>Frugalitas contra luxuria</vt:lpstr>
      <vt:lpstr>Prezentacja programu PowerPoint</vt:lpstr>
      <vt:lpstr>Prezentacja programu PowerPoint</vt:lpstr>
      <vt:lpstr>Cic., Leg. Agr. 2.78:</vt:lpstr>
      <vt:lpstr>Varro, rer. rust. 3.17.5-7:</vt:lpstr>
      <vt:lpstr>Prezentacja programu PowerPoint</vt:lpstr>
      <vt:lpstr>Villa secundum mare</vt:lpstr>
      <vt:lpstr>Prezentacja programu PowerPoint</vt:lpstr>
      <vt:lpstr>Colum., de re rust. 8.16.1: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Zuzanna Benincasa</dc:creator>
  <cp:lastModifiedBy>Jacek Wiewiorowski</cp:lastModifiedBy>
  <cp:revision>7</cp:revision>
  <dcterms:created xsi:type="dcterms:W3CDTF">2026-03-25T11:13:36Z</dcterms:created>
  <dcterms:modified xsi:type="dcterms:W3CDTF">2026-03-27T12:27:57Z</dcterms:modified>
</cp:coreProperties>
</file>