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720" y="18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03DCB-C38C-B74C-8A8B-20F1B2FA2ABF}" type="doc">
      <dgm:prSet loTypeId="urn:microsoft.com/office/officeart/2008/layout/HalfCircleOrganizationChar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DEA794-D760-CB44-A0C5-D36E58359046}">
      <dgm:prSet phldrT="[Tekst]"/>
      <dgm:spPr/>
      <dgm:t>
        <a:bodyPr/>
        <a:lstStyle/>
        <a:p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Empire</a:t>
          </a:r>
          <a:r>
            <a: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[</a:t>
          </a:r>
          <a:r>
            <a:rPr lang="pl-PL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imperium</a:t>
          </a:r>
          <a:r>
            <a: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] </a:t>
          </a:r>
        </a:p>
        <a:p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over</a:t>
          </a:r>
          <a:r>
            <a: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seas</a:t>
          </a:r>
          <a:endParaRPr lang="pl-PL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gm:t>
    </dgm:pt>
    <dgm:pt modelId="{8E445CB7-0CF5-BE4C-A0B0-346C1356C16E}" type="parTrans" cxnId="{FA1EE549-79DB-0245-8CAA-70686785B9F0}">
      <dgm:prSet/>
      <dgm:spPr/>
      <dgm:t>
        <a:bodyPr/>
        <a:lstStyle/>
        <a:p>
          <a:endParaRPr lang="pl-PL"/>
        </a:p>
      </dgm:t>
    </dgm:pt>
    <dgm:pt modelId="{41FCFA7E-2BFC-4B44-83EB-331ABBBF1F8A}" type="sibTrans" cxnId="{FA1EE549-79DB-0245-8CAA-70686785B9F0}">
      <dgm:prSet/>
      <dgm:spPr/>
      <dgm:t>
        <a:bodyPr/>
        <a:lstStyle/>
        <a:p>
          <a:endParaRPr lang="pl-PL"/>
        </a:p>
      </dgm:t>
    </dgm:pt>
    <dgm:pt modelId="{6B4962BA-F78A-2248-BD52-DD9C9E4917E9}">
      <dgm:prSet phldrT="[Tekst]"/>
      <dgm:spPr/>
      <dgm:t>
        <a:bodyPr/>
        <a:lstStyle/>
        <a:p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ratione</a:t>
          </a:r>
          <a:r>
            <a: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territorii</a:t>
          </a:r>
          <a:endParaRPr lang="pl-PL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gm:t>
    </dgm:pt>
    <dgm:pt modelId="{36A35E2D-2D8A-0F4B-955F-9320BBC7C60E}" type="parTrans" cxnId="{9D0666AD-EEA6-E64C-889F-90CA77D169A6}">
      <dgm:prSet/>
      <dgm:spPr/>
      <dgm:t>
        <a:bodyPr/>
        <a:lstStyle/>
        <a:p>
          <a:endParaRPr lang="pl-PL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gm:t>
    </dgm:pt>
    <dgm:pt modelId="{FD9ADD2A-ECDF-A148-8307-6F5182ED4A1B}" type="sibTrans" cxnId="{9D0666AD-EEA6-E64C-889F-90CA77D169A6}">
      <dgm:prSet/>
      <dgm:spPr/>
      <dgm:t>
        <a:bodyPr/>
        <a:lstStyle/>
        <a:p>
          <a:endParaRPr lang="pl-PL"/>
        </a:p>
      </dgm:t>
    </dgm:pt>
    <dgm:pt modelId="{983B44AA-8C4A-324B-9811-B3BF60363945}">
      <dgm:prSet phldrT="[Tekst]"/>
      <dgm:spPr/>
      <dgm:t>
        <a:bodyPr/>
        <a:lstStyle/>
        <a:p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ratione</a:t>
          </a:r>
          <a:r>
            <a: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personarum</a:t>
          </a:r>
          <a:endParaRPr lang="pl-PL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gm:t>
    </dgm:pt>
    <dgm:pt modelId="{B8D7FAA2-65B1-F74B-A25A-2FA5ED75B761}" type="parTrans" cxnId="{D3F0730E-5BE4-6A48-91C8-477F6A15D152}">
      <dgm:prSet/>
      <dgm:spPr/>
      <dgm:t>
        <a:bodyPr/>
        <a:lstStyle/>
        <a:p>
          <a:endParaRPr lang="pl-PL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gm:t>
    </dgm:pt>
    <dgm:pt modelId="{46DDFB87-FC65-3742-A3AB-73E190502303}" type="sibTrans" cxnId="{D3F0730E-5BE4-6A48-91C8-477F6A15D152}">
      <dgm:prSet/>
      <dgm:spPr/>
      <dgm:t>
        <a:bodyPr/>
        <a:lstStyle/>
        <a:p>
          <a:endParaRPr lang="pl-PL"/>
        </a:p>
      </dgm:t>
    </dgm:pt>
    <dgm:pt modelId="{CA3079EC-3C44-A043-9F76-CCC2035CDF3F}" type="pres">
      <dgm:prSet presAssocID="{A1E03DCB-C38C-B74C-8A8B-20F1B2FA2AB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02E764-8425-8F46-94B1-89478D932B26}" type="pres">
      <dgm:prSet presAssocID="{02DEA794-D760-CB44-A0C5-D36E58359046}" presName="hierRoot1" presStyleCnt="0">
        <dgm:presLayoutVars>
          <dgm:hierBranch val="init"/>
        </dgm:presLayoutVars>
      </dgm:prSet>
      <dgm:spPr/>
    </dgm:pt>
    <dgm:pt modelId="{3C53CF83-DBDB-8349-96C4-41613D03D63C}" type="pres">
      <dgm:prSet presAssocID="{02DEA794-D760-CB44-A0C5-D36E58359046}" presName="rootComposite1" presStyleCnt="0"/>
      <dgm:spPr/>
    </dgm:pt>
    <dgm:pt modelId="{69D0FE16-9CE2-5645-BE6E-32A8B52B79FB}" type="pres">
      <dgm:prSet presAssocID="{02DEA794-D760-CB44-A0C5-D36E58359046}" presName="rootText1" presStyleLbl="alignAcc1" presStyleIdx="0" presStyleCnt="0">
        <dgm:presLayoutVars>
          <dgm:chPref val="3"/>
        </dgm:presLayoutVars>
      </dgm:prSet>
      <dgm:spPr/>
    </dgm:pt>
    <dgm:pt modelId="{10CD9FF3-0665-B14A-8EBA-ECAFE7B23DF3}" type="pres">
      <dgm:prSet presAssocID="{02DEA794-D760-CB44-A0C5-D36E58359046}" presName="topArc1" presStyleLbl="parChTrans1D1" presStyleIdx="0" presStyleCnt="6"/>
      <dgm:spPr/>
    </dgm:pt>
    <dgm:pt modelId="{02C673ED-5DD4-9443-912F-4FD838894B9A}" type="pres">
      <dgm:prSet presAssocID="{02DEA794-D760-CB44-A0C5-D36E58359046}" presName="bottomArc1" presStyleLbl="parChTrans1D1" presStyleIdx="1" presStyleCnt="6"/>
      <dgm:spPr/>
    </dgm:pt>
    <dgm:pt modelId="{C319EFF0-9461-074A-B411-C7303FA3C686}" type="pres">
      <dgm:prSet presAssocID="{02DEA794-D760-CB44-A0C5-D36E58359046}" presName="topConnNode1" presStyleLbl="node1" presStyleIdx="0" presStyleCnt="0"/>
      <dgm:spPr/>
    </dgm:pt>
    <dgm:pt modelId="{5B6020C7-B3FA-AA4D-815A-8AC662954E7B}" type="pres">
      <dgm:prSet presAssocID="{02DEA794-D760-CB44-A0C5-D36E58359046}" presName="hierChild2" presStyleCnt="0"/>
      <dgm:spPr/>
    </dgm:pt>
    <dgm:pt modelId="{B2310944-FB86-2447-8C2C-B5DC907E01D2}" type="pres">
      <dgm:prSet presAssocID="{36A35E2D-2D8A-0F4B-955F-9320BBC7C60E}" presName="Name28" presStyleLbl="parChTrans1D2" presStyleIdx="0" presStyleCnt="2"/>
      <dgm:spPr/>
    </dgm:pt>
    <dgm:pt modelId="{F7E3E41D-0C12-6B4A-960D-0B906273AE6E}" type="pres">
      <dgm:prSet presAssocID="{6B4962BA-F78A-2248-BD52-DD9C9E4917E9}" presName="hierRoot2" presStyleCnt="0">
        <dgm:presLayoutVars>
          <dgm:hierBranch val="init"/>
        </dgm:presLayoutVars>
      </dgm:prSet>
      <dgm:spPr/>
    </dgm:pt>
    <dgm:pt modelId="{755DCA01-A7DA-C044-8BE7-BA1BB158D814}" type="pres">
      <dgm:prSet presAssocID="{6B4962BA-F78A-2248-BD52-DD9C9E4917E9}" presName="rootComposite2" presStyleCnt="0"/>
      <dgm:spPr/>
    </dgm:pt>
    <dgm:pt modelId="{FE7FD0D5-8A90-E949-9784-7C41B771E680}" type="pres">
      <dgm:prSet presAssocID="{6B4962BA-F78A-2248-BD52-DD9C9E4917E9}" presName="rootText2" presStyleLbl="alignAcc1" presStyleIdx="0" presStyleCnt="0">
        <dgm:presLayoutVars>
          <dgm:chPref val="3"/>
        </dgm:presLayoutVars>
      </dgm:prSet>
      <dgm:spPr/>
    </dgm:pt>
    <dgm:pt modelId="{6AD435AE-C49E-2A4A-A03F-3E0E100B78CA}" type="pres">
      <dgm:prSet presAssocID="{6B4962BA-F78A-2248-BD52-DD9C9E4917E9}" presName="topArc2" presStyleLbl="parChTrans1D1" presStyleIdx="2" presStyleCnt="6"/>
      <dgm:spPr/>
    </dgm:pt>
    <dgm:pt modelId="{002F2D94-1B52-B84C-84DB-3C90B206A88C}" type="pres">
      <dgm:prSet presAssocID="{6B4962BA-F78A-2248-BD52-DD9C9E4917E9}" presName="bottomArc2" presStyleLbl="parChTrans1D1" presStyleIdx="3" presStyleCnt="6"/>
      <dgm:spPr/>
    </dgm:pt>
    <dgm:pt modelId="{A7D8A28D-9654-1F47-B630-BBAAC505B23F}" type="pres">
      <dgm:prSet presAssocID="{6B4962BA-F78A-2248-BD52-DD9C9E4917E9}" presName="topConnNode2" presStyleLbl="node2" presStyleIdx="0" presStyleCnt="0"/>
      <dgm:spPr/>
    </dgm:pt>
    <dgm:pt modelId="{EBBEC590-9DE6-2541-88AD-339218299DD8}" type="pres">
      <dgm:prSet presAssocID="{6B4962BA-F78A-2248-BD52-DD9C9E4917E9}" presName="hierChild4" presStyleCnt="0"/>
      <dgm:spPr/>
    </dgm:pt>
    <dgm:pt modelId="{76F244EB-7098-5247-901D-B6CBC100E842}" type="pres">
      <dgm:prSet presAssocID="{6B4962BA-F78A-2248-BD52-DD9C9E4917E9}" presName="hierChild5" presStyleCnt="0"/>
      <dgm:spPr/>
    </dgm:pt>
    <dgm:pt modelId="{1AF749F4-8C47-0648-9620-6236C3BBECB0}" type="pres">
      <dgm:prSet presAssocID="{B8D7FAA2-65B1-F74B-A25A-2FA5ED75B761}" presName="Name28" presStyleLbl="parChTrans1D2" presStyleIdx="1" presStyleCnt="2"/>
      <dgm:spPr/>
    </dgm:pt>
    <dgm:pt modelId="{0EDDB3D5-9958-4046-BB5D-E4F052A92621}" type="pres">
      <dgm:prSet presAssocID="{983B44AA-8C4A-324B-9811-B3BF60363945}" presName="hierRoot2" presStyleCnt="0">
        <dgm:presLayoutVars>
          <dgm:hierBranch val="init"/>
        </dgm:presLayoutVars>
      </dgm:prSet>
      <dgm:spPr/>
    </dgm:pt>
    <dgm:pt modelId="{23EFD704-25A0-8A47-BF4F-282B8A1B57F0}" type="pres">
      <dgm:prSet presAssocID="{983B44AA-8C4A-324B-9811-B3BF60363945}" presName="rootComposite2" presStyleCnt="0"/>
      <dgm:spPr/>
    </dgm:pt>
    <dgm:pt modelId="{744AF583-44EA-2547-A170-685AAC25D6FC}" type="pres">
      <dgm:prSet presAssocID="{983B44AA-8C4A-324B-9811-B3BF60363945}" presName="rootText2" presStyleLbl="alignAcc1" presStyleIdx="0" presStyleCnt="0">
        <dgm:presLayoutVars>
          <dgm:chPref val="3"/>
        </dgm:presLayoutVars>
      </dgm:prSet>
      <dgm:spPr/>
    </dgm:pt>
    <dgm:pt modelId="{03797F28-3575-C141-BC0F-0A47F65DF3AE}" type="pres">
      <dgm:prSet presAssocID="{983B44AA-8C4A-324B-9811-B3BF60363945}" presName="topArc2" presStyleLbl="parChTrans1D1" presStyleIdx="4" presStyleCnt="6"/>
      <dgm:spPr/>
    </dgm:pt>
    <dgm:pt modelId="{21107A2C-58BF-8B41-BFF2-6D889A57F7DD}" type="pres">
      <dgm:prSet presAssocID="{983B44AA-8C4A-324B-9811-B3BF60363945}" presName="bottomArc2" presStyleLbl="parChTrans1D1" presStyleIdx="5" presStyleCnt="6"/>
      <dgm:spPr/>
    </dgm:pt>
    <dgm:pt modelId="{38138237-05D0-314D-8AE2-400FFECC5458}" type="pres">
      <dgm:prSet presAssocID="{983B44AA-8C4A-324B-9811-B3BF60363945}" presName="topConnNode2" presStyleLbl="node2" presStyleIdx="0" presStyleCnt="0"/>
      <dgm:spPr/>
    </dgm:pt>
    <dgm:pt modelId="{D18A79A2-6436-4943-A889-E35D929A6F27}" type="pres">
      <dgm:prSet presAssocID="{983B44AA-8C4A-324B-9811-B3BF60363945}" presName="hierChild4" presStyleCnt="0"/>
      <dgm:spPr/>
    </dgm:pt>
    <dgm:pt modelId="{FB7D1CC1-A754-E04C-A74E-062BAD484A0F}" type="pres">
      <dgm:prSet presAssocID="{983B44AA-8C4A-324B-9811-B3BF60363945}" presName="hierChild5" presStyleCnt="0"/>
      <dgm:spPr/>
    </dgm:pt>
    <dgm:pt modelId="{5DA79333-A33A-0847-B51B-957A0DE253EF}" type="pres">
      <dgm:prSet presAssocID="{02DEA794-D760-CB44-A0C5-D36E58359046}" presName="hierChild3" presStyleCnt="0"/>
      <dgm:spPr/>
    </dgm:pt>
  </dgm:ptLst>
  <dgm:cxnLst>
    <dgm:cxn modelId="{D3F0730E-5BE4-6A48-91C8-477F6A15D152}" srcId="{02DEA794-D760-CB44-A0C5-D36E58359046}" destId="{983B44AA-8C4A-324B-9811-B3BF60363945}" srcOrd="1" destOrd="0" parTransId="{B8D7FAA2-65B1-F74B-A25A-2FA5ED75B761}" sibTransId="{46DDFB87-FC65-3742-A3AB-73E190502303}"/>
    <dgm:cxn modelId="{F12D4D11-2BC4-1F44-886A-237D62C3480B}" type="presOf" srcId="{983B44AA-8C4A-324B-9811-B3BF60363945}" destId="{744AF583-44EA-2547-A170-685AAC25D6FC}" srcOrd="0" destOrd="0" presId="urn:microsoft.com/office/officeart/2008/layout/HalfCircleOrganizationChart"/>
    <dgm:cxn modelId="{722EFB15-7870-3B49-B934-911984D20A46}" type="presOf" srcId="{6B4962BA-F78A-2248-BD52-DD9C9E4917E9}" destId="{A7D8A28D-9654-1F47-B630-BBAAC505B23F}" srcOrd="1" destOrd="0" presId="urn:microsoft.com/office/officeart/2008/layout/HalfCircleOrganizationChart"/>
    <dgm:cxn modelId="{1A390523-940E-4943-93F3-A2316FCADB43}" type="presOf" srcId="{02DEA794-D760-CB44-A0C5-D36E58359046}" destId="{C319EFF0-9461-074A-B411-C7303FA3C686}" srcOrd="1" destOrd="0" presId="urn:microsoft.com/office/officeart/2008/layout/HalfCircleOrganizationChart"/>
    <dgm:cxn modelId="{471BFE29-7E04-C54F-AEF4-7718E881FC9E}" type="presOf" srcId="{02DEA794-D760-CB44-A0C5-D36E58359046}" destId="{69D0FE16-9CE2-5645-BE6E-32A8B52B79FB}" srcOrd="0" destOrd="0" presId="urn:microsoft.com/office/officeart/2008/layout/HalfCircleOrganizationChart"/>
    <dgm:cxn modelId="{E0420B3D-B245-564A-8494-CBD9C13E0BEC}" type="presOf" srcId="{6B4962BA-F78A-2248-BD52-DD9C9E4917E9}" destId="{FE7FD0D5-8A90-E949-9784-7C41B771E680}" srcOrd="0" destOrd="0" presId="urn:microsoft.com/office/officeart/2008/layout/HalfCircleOrganizationChart"/>
    <dgm:cxn modelId="{D76FFC40-B07C-364B-89DA-CFA03A57E062}" type="presOf" srcId="{36A35E2D-2D8A-0F4B-955F-9320BBC7C60E}" destId="{B2310944-FB86-2447-8C2C-B5DC907E01D2}" srcOrd="0" destOrd="0" presId="urn:microsoft.com/office/officeart/2008/layout/HalfCircleOrganizationChart"/>
    <dgm:cxn modelId="{FA1EE549-79DB-0245-8CAA-70686785B9F0}" srcId="{A1E03DCB-C38C-B74C-8A8B-20F1B2FA2ABF}" destId="{02DEA794-D760-CB44-A0C5-D36E58359046}" srcOrd="0" destOrd="0" parTransId="{8E445CB7-0CF5-BE4C-A0B0-346C1356C16E}" sibTransId="{41FCFA7E-2BFC-4B44-83EB-331ABBBF1F8A}"/>
    <dgm:cxn modelId="{8043BE9A-BABE-B744-828D-8E57BB9524AE}" type="presOf" srcId="{A1E03DCB-C38C-B74C-8A8B-20F1B2FA2ABF}" destId="{CA3079EC-3C44-A043-9F76-CCC2035CDF3F}" srcOrd="0" destOrd="0" presId="urn:microsoft.com/office/officeart/2008/layout/HalfCircleOrganizationChart"/>
    <dgm:cxn modelId="{9D0666AD-EEA6-E64C-889F-90CA77D169A6}" srcId="{02DEA794-D760-CB44-A0C5-D36E58359046}" destId="{6B4962BA-F78A-2248-BD52-DD9C9E4917E9}" srcOrd="0" destOrd="0" parTransId="{36A35E2D-2D8A-0F4B-955F-9320BBC7C60E}" sibTransId="{FD9ADD2A-ECDF-A148-8307-6F5182ED4A1B}"/>
    <dgm:cxn modelId="{B5170AC3-AFC8-C54B-837F-90C50B2194AB}" type="presOf" srcId="{B8D7FAA2-65B1-F74B-A25A-2FA5ED75B761}" destId="{1AF749F4-8C47-0648-9620-6236C3BBECB0}" srcOrd="0" destOrd="0" presId="urn:microsoft.com/office/officeart/2008/layout/HalfCircleOrganizationChart"/>
    <dgm:cxn modelId="{42FD9AF6-8395-DE43-A30F-D146BFE17A03}" type="presOf" srcId="{983B44AA-8C4A-324B-9811-B3BF60363945}" destId="{38138237-05D0-314D-8AE2-400FFECC5458}" srcOrd="1" destOrd="0" presId="urn:microsoft.com/office/officeart/2008/layout/HalfCircleOrganizationChart"/>
    <dgm:cxn modelId="{A8A5A1C9-2A2F-C147-BCE4-32B67448615D}" type="presParOf" srcId="{CA3079EC-3C44-A043-9F76-CCC2035CDF3F}" destId="{1702E764-8425-8F46-94B1-89478D932B26}" srcOrd="0" destOrd="0" presId="urn:microsoft.com/office/officeart/2008/layout/HalfCircleOrganizationChart"/>
    <dgm:cxn modelId="{CF6FCF0D-0311-5F4F-8458-C55C93675F6B}" type="presParOf" srcId="{1702E764-8425-8F46-94B1-89478D932B26}" destId="{3C53CF83-DBDB-8349-96C4-41613D03D63C}" srcOrd="0" destOrd="0" presId="urn:microsoft.com/office/officeart/2008/layout/HalfCircleOrganizationChart"/>
    <dgm:cxn modelId="{9284CF92-3ED9-774C-BEA7-CABFE3D5E9B7}" type="presParOf" srcId="{3C53CF83-DBDB-8349-96C4-41613D03D63C}" destId="{69D0FE16-9CE2-5645-BE6E-32A8B52B79FB}" srcOrd="0" destOrd="0" presId="urn:microsoft.com/office/officeart/2008/layout/HalfCircleOrganizationChart"/>
    <dgm:cxn modelId="{001D942B-F1CB-B944-AFE6-1EBFE0D3FA9D}" type="presParOf" srcId="{3C53CF83-DBDB-8349-96C4-41613D03D63C}" destId="{10CD9FF3-0665-B14A-8EBA-ECAFE7B23DF3}" srcOrd="1" destOrd="0" presId="urn:microsoft.com/office/officeart/2008/layout/HalfCircleOrganizationChart"/>
    <dgm:cxn modelId="{17C9BBB4-3BD0-424E-8A9A-0345E53B968B}" type="presParOf" srcId="{3C53CF83-DBDB-8349-96C4-41613D03D63C}" destId="{02C673ED-5DD4-9443-912F-4FD838894B9A}" srcOrd="2" destOrd="0" presId="urn:microsoft.com/office/officeart/2008/layout/HalfCircleOrganizationChart"/>
    <dgm:cxn modelId="{1410A52C-07EB-9D4F-A748-FDEB423D49CA}" type="presParOf" srcId="{3C53CF83-DBDB-8349-96C4-41613D03D63C}" destId="{C319EFF0-9461-074A-B411-C7303FA3C686}" srcOrd="3" destOrd="0" presId="urn:microsoft.com/office/officeart/2008/layout/HalfCircleOrganizationChart"/>
    <dgm:cxn modelId="{3BC849ED-E603-DF44-A21E-23B2D92FF1FD}" type="presParOf" srcId="{1702E764-8425-8F46-94B1-89478D932B26}" destId="{5B6020C7-B3FA-AA4D-815A-8AC662954E7B}" srcOrd="1" destOrd="0" presId="urn:microsoft.com/office/officeart/2008/layout/HalfCircleOrganizationChart"/>
    <dgm:cxn modelId="{A546499B-5AED-464D-ACA8-CED24735ED10}" type="presParOf" srcId="{5B6020C7-B3FA-AA4D-815A-8AC662954E7B}" destId="{B2310944-FB86-2447-8C2C-B5DC907E01D2}" srcOrd="0" destOrd="0" presId="urn:microsoft.com/office/officeart/2008/layout/HalfCircleOrganizationChart"/>
    <dgm:cxn modelId="{DED802E2-FA66-FF42-972F-609315A1220B}" type="presParOf" srcId="{5B6020C7-B3FA-AA4D-815A-8AC662954E7B}" destId="{F7E3E41D-0C12-6B4A-960D-0B906273AE6E}" srcOrd="1" destOrd="0" presId="urn:microsoft.com/office/officeart/2008/layout/HalfCircleOrganizationChart"/>
    <dgm:cxn modelId="{D392BDBB-CEE2-EB4C-9261-09ADB2AE9ABC}" type="presParOf" srcId="{F7E3E41D-0C12-6B4A-960D-0B906273AE6E}" destId="{755DCA01-A7DA-C044-8BE7-BA1BB158D814}" srcOrd="0" destOrd="0" presId="urn:microsoft.com/office/officeart/2008/layout/HalfCircleOrganizationChart"/>
    <dgm:cxn modelId="{AF694235-FF65-AD42-B4B9-7C05A5BF4DEC}" type="presParOf" srcId="{755DCA01-A7DA-C044-8BE7-BA1BB158D814}" destId="{FE7FD0D5-8A90-E949-9784-7C41B771E680}" srcOrd="0" destOrd="0" presId="urn:microsoft.com/office/officeart/2008/layout/HalfCircleOrganizationChart"/>
    <dgm:cxn modelId="{A947F219-6EFE-4949-A8E0-3840CA4AA5FC}" type="presParOf" srcId="{755DCA01-A7DA-C044-8BE7-BA1BB158D814}" destId="{6AD435AE-C49E-2A4A-A03F-3E0E100B78CA}" srcOrd="1" destOrd="0" presId="urn:microsoft.com/office/officeart/2008/layout/HalfCircleOrganizationChart"/>
    <dgm:cxn modelId="{2E4C92C9-B643-8F49-924F-40D8214FBDF1}" type="presParOf" srcId="{755DCA01-A7DA-C044-8BE7-BA1BB158D814}" destId="{002F2D94-1B52-B84C-84DB-3C90B206A88C}" srcOrd="2" destOrd="0" presId="urn:microsoft.com/office/officeart/2008/layout/HalfCircleOrganizationChart"/>
    <dgm:cxn modelId="{CDA05A5B-92CD-074D-8D94-89321DE38512}" type="presParOf" srcId="{755DCA01-A7DA-C044-8BE7-BA1BB158D814}" destId="{A7D8A28D-9654-1F47-B630-BBAAC505B23F}" srcOrd="3" destOrd="0" presId="urn:microsoft.com/office/officeart/2008/layout/HalfCircleOrganizationChart"/>
    <dgm:cxn modelId="{A22706E8-138F-1249-8807-C571EBB5FC8F}" type="presParOf" srcId="{F7E3E41D-0C12-6B4A-960D-0B906273AE6E}" destId="{EBBEC590-9DE6-2541-88AD-339218299DD8}" srcOrd="1" destOrd="0" presId="urn:microsoft.com/office/officeart/2008/layout/HalfCircleOrganizationChart"/>
    <dgm:cxn modelId="{1431D81A-F4E6-C14B-9266-2DA82051D5A3}" type="presParOf" srcId="{F7E3E41D-0C12-6B4A-960D-0B906273AE6E}" destId="{76F244EB-7098-5247-901D-B6CBC100E842}" srcOrd="2" destOrd="0" presId="urn:microsoft.com/office/officeart/2008/layout/HalfCircleOrganizationChart"/>
    <dgm:cxn modelId="{A58FB8B3-B0A8-5F4B-964F-7A19B5A245EC}" type="presParOf" srcId="{5B6020C7-B3FA-AA4D-815A-8AC662954E7B}" destId="{1AF749F4-8C47-0648-9620-6236C3BBECB0}" srcOrd="2" destOrd="0" presId="urn:microsoft.com/office/officeart/2008/layout/HalfCircleOrganizationChart"/>
    <dgm:cxn modelId="{21061AAD-289E-284C-9E20-4032BCEB2BF1}" type="presParOf" srcId="{5B6020C7-B3FA-AA4D-815A-8AC662954E7B}" destId="{0EDDB3D5-9958-4046-BB5D-E4F052A92621}" srcOrd="3" destOrd="0" presId="urn:microsoft.com/office/officeart/2008/layout/HalfCircleOrganizationChart"/>
    <dgm:cxn modelId="{C5BAAB1A-6DDB-404F-9A96-7FFA98F3D3E4}" type="presParOf" srcId="{0EDDB3D5-9958-4046-BB5D-E4F052A92621}" destId="{23EFD704-25A0-8A47-BF4F-282B8A1B57F0}" srcOrd="0" destOrd="0" presId="urn:microsoft.com/office/officeart/2008/layout/HalfCircleOrganizationChart"/>
    <dgm:cxn modelId="{7235CCDE-6043-5143-B855-7587DD7F4413}" type="presParOf" srcId="{23EFD704-25A0-8A47-BF4F-282B8A1B57F0}" destId="{744AF583-44EA-2547-A170-685AAC25D6FC}" srcOrd="0" destOrd="0" presId="urn:microsoft.com/office/officeart/2008/layout/HalfCircleOrganizationChart"/>
    <dgm:cxn modelId="{1D8FE1B2-750D-C14F-A38F-D5F0B8B3E6F7}" type="presParOf" srcId="{23EFD704-25A0-8A47-BF4F-282B8A1B57F0}" destId="{03797F28-3575-C141-BC0F-0A47F65DF3AE}" srcOrd="1" destOrd="0" presId="urn:microsoft.com/office/officeart/2008/layout/HalfCircleOrganizationChart"/>
    <dgm:cxn modelId="{6F7CD671-8402-BB4B-89DB-5B551AB76540}" type="presParOf" srcId="{23EFD704-25A0-8A47-BF4F-282B8A1B57F0}" destId="{21107A2C-58BF-8B41-BFF2-6D889A57F7DD}" srcOrd="2" destOrd="0" presId="urn:microsoft.com/office/officeart/2008/layout/HalfCircleOrganizationChart"/>
    <dgm:cxn modelId="{37BD41A9-2935-7E49-A018-93727F17ACB4}" type="presParOf" srcId="{23EFD704-25A0-8A47-BF4F-282B8A1B57F0}" destId="{38138237-05D0-314D-8AE2-400FFECC5458}" srcOrd="3" destOrd="0" presId="urn:microsoft.com/office/officeart/2008/layout/HalfCircleOrganizationChart"/>
    <dgm:cxn modelId="{D395FA9B-DEFB-E542-8E54-85F476F828AB}" type="presParOf" srcId="{0EDDB3D5-9958-4046-BB5D-E4F052A92621}" destId="{D18A79A2-6436-4943-A889-E35D929A6F27}" srcOrd="1" destOrd="0" presId="urn:microsoft.com/office/officeart/2008/layout/HalfCircleOrganizationChart"/>
    <dgm:cxn modelId="{6F9E6FA9-612F-9341-A1A7-402E98BC24A5}" type="presParOf" srcId="{0EDDB3D5-9958-4046-BB5D-E4F052A92621}" destId="{FB7D1CC1-A754-E04C-A74E-062BAD484A0F}" srcOrd="2" destOrd="0" presId="urn:microsoft.com/office/officeart/2008/layout/HalfCircleOrganizationChart"/>
    <dgm:cxn modelId="{2CFE7210-D349-CF46-A606-28F50A6C8A45}" type="presParOf" srcId="{1702E764-8425-8F46-94B1-89478D932B26}" destId="{5DA79333-A33A-0847-B51B-957A0DE253E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49F4-8C47-0648-9620-6236C3BBECB0}">
      <dsp:nvSpPr>
        <dsp:cNvPr id="0" name=""/>
        <dsp:cNvSpPr/>
      </dsp:nvSpPr>
      <dsp:spPr>
        <a:xfrm>
          <a:off x="2078892" y="1199674"/>
          <a:ext cx="1137668" cy="39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46"/>
              </a:lnTo>
              <a:lnTo>
                <a:pt x="1137668" y="197446"/>
              </a:lnTo>
              <a:lnTo>
                <a:pt x="1137668" y="39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10944-FB86-2447-8C2C-B5DC907E01D2}">
      <dsp:nvSpPr>
        <dsp:cNvPr id="0" name=""/>
        <dsp:cNvSpPr/>
      </dsp:nvSpPr>
      <dsp:spPr>
        <a:xfrm>
          <a:off x="941224" y="1199674"/>
          <a:ext cx="1137668" cy="394893"/>
        </a:xfrm>
        <a:custGeom>
          <a:avLst/>
          <a:gdLst/>
          <a:ahLst/>
          <a:cxnLst/>
          <a:rect l="0" t="0" r="0" b="0"/>
          <a:pathLst>
            <a:path>
              <a:moveTo>
                <a:pt x="1137668" y="0"/>
              </a:moveTo>
              <a:lnTo>
                <a:pt x="1137668" y="197446"/>
              </a:lnTo>
              <a:lnTo>
                <a:pt x="0" y="197446"/>
              </a:lnTo>
              <a:lnTo>
                <a:pt x="0" y="394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D9FF3-0665-B14A-8EBA-ECAFE7B23DF3}">
      <dsp:nvSpPr>
        <dsp:cNvPr id="0" name=""/>
        <dsp:cNvSpPr/>
      </dsp:nvSpPr>
      <dsp:spPr>
        <a:xfrm>
          <a:off x="1608781" y="259453"/>
          <a:ext cx="940221" cy="9402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673ED-5DD4-9443-912F-4FD838894B9A}">
      <dsp:nvSpPr>
        <dsp:cNvPr id="0" name=""/>
        <dsp:cNvSpPr/>
      </dsp:nvSpPr>
      <dsp:spPr>
        <a:xfrm>
          <a:off x="1608781" y="259453"/>
          <a:ext cx="940221" cy="9402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0FE16-9CE2-5645-BE6E-32A8B52B79FB}">
      <dsp:nvSpPr>
        <dsp:cNvPr id="0" name=""/>
        <dsp:cNvSpPr/>
      </dsp:nvSpPr>
      <dsp:spPr>
        <a:xfrm>
          <a:off x="1138670" y="428693"/>
          <a:ext cx="1880443" cy="601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Empire</a:t>
          </a:r>
          <a:r>
            <a:rPr lang="pl-PL" sz="1700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[</a:t>
          </a:r>
          <a:r>
            <a:rPr lang="pl-PL" sz="1700" i="1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imperium</a:t>
          </a:r>
          <a:r>
            <a:rPr lang="pl-PL" sz="1700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]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over</a:t>
          </a:r>
          <a:r>
            <a:rPr lang="pl-PL" sz="1700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seas</a:t>
          </a:r>
          <a:endParaRPr lang="pl-PL" sz="1700" kern="1200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sp:txBody>
      <dsp:txXfrm>
        <a:off x="1138670" y="428693"/>
        <a:ext cx="1880443" cy="601741"/>
      </dsp:txXfrm>
    </dsp:sp>
    <dsp:sp modelId="{6AD435AE-C49E-2A4A-A03F-3E0E100B78CA}">
      <dsp:nvSpPr>
        <dsp:cNvPr id="0" name=""/>
        <dsp:cNvSpPr/>
      </dsp:nvSpPr>
      <dsp:spPr>
        <a:xfrm>
          <a:off x="471113" y="1594568"/>
          <a:ext cx="940221" cy="9402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F2D94-1B52-B84C-84DB-3C90B206A88C}">
      <dsp:nvSpPr>
        <dsp:cNvPr id="0" name=""/>
        <dsp:cNvSpPr/>
      </dsp:nvSpPr>
      <dsp:spPr>
        <a:xfrm>
          <a:off x="471113" y="1594568"/>
          <a:ext cx="940221" cy="9402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FD0D5-8A90-E949-9784-7C41B771E680}">
      <dsp:nvSpPr>
        <dsp:cNvPr id="0" name=""/>
        <dsp:cNvSpPr/>
      </dsp:nvSpPr>
      <dsp:spPr>
        <a:xfrm>
          <a:off x="1002" y="1763807"/>
          <a:ext cx="1880443" cy="601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ratione</a:t>
          </a:r>
          <a:r>
            <a:rPr lang="pl-PL" sz="1700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territorii</a:t>
          </a:r>
          <a:endParaRPr lang="pl-PL" sz="1700" kern="1200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sp:txBody>
      <dsp:txXfrm>
        <a:off x="1002" y="1763807"/>
        <a:ext cx="1880443" cy="601741"/>
      </dsp:txXfrm>
    </dsp:sp>
    <dsp:sp modelId="{03797F28-3575-C141-BC0F-0A47F65DF3AE}">
      <dsp:nvSpPr>
        <dsp:cNvPr id="0" name=""/>
        <dsp:cNvSpPr/>
      </dsp:nvSpPr>
      <dsp:spPr>
        <a:xfrm>
          <a:off x="2746449" y="1594568"/>
          <a:ext cx="940221" cy="9402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07A2C-58BF-8B41-BFF2-6D889A57F7DD}">
      <dsp:nvSpPr>
        <dsp:cNvPr id="0" name=""/>
        <dsp:cNvSpPr/>
      </dsp:nvSpPr>
      <dsp:spPr>
        <a:xfrm>
          <a:off x="2746449" y="1594568"/>
          <a:ext cx="940221" cy="9402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AF583-44EA-2547-A170-685AAC25D6FC}">
      <dsp:nvSpPr>
        <dsp:cNvPr id="0" name=""/>
        <dsp:cNvSpPr/>
      </dsp:nvSpPr>
      <dsp:spPr>
        <a:xfrm>
          <a:off x="2276339" y="1763807"/>
          <a:ext cx="1880443" cy="601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ratione</a:t>
          </a:r>
          <a:r>
            <a:rPr lang="pl-PL" sz="1700" kern="12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 </a:t>
          </a:r>
          <a:r>
            <a:rPr lang="pl-PL" sz="1700" kern="1200" dirty="0" err="1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rPr>
            <a:t>personarum</a:t>
          </a:r>
          <a:endParaRPr lang="pl-PL" sz="1700" kern="1200" dirty="0">
            <a:solidFill>
              <a:schemeClr val="bg1"/>
            </a:solidFill>
            <a:latin typeface="Big Caslon Medium" panose="02000603090000020003" pitchFamily="2" charset="-79"/>
            <a:cs typeface="Big Caslon Medium" panose="02000603090000020003" pitchFamily="2" charset="-79"/>
          </a:endParaRPr>
        </a:p>
      </dsp:txBody>
      <dsp:txXfrm>
        <a:off x="2276339" y="1763807"/>
        <a:ext cx="1880443" cy="60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C2877-61F1-FD49-B131-9269D2ABF33E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DFFE1-73D6-194C-A8C4-2A3E81B7CE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05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FFE1-73D6-194C-A8C4-2A3E81B7CE7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1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68B8C-802C-544F-B823-3DE63CDDA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543D14-82B5-2D40-9365-ED16BD29C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DC6ABA-F6B5-324F-9BFA-06B7D9CA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6966-9127-D447-AFF3-7348FE9C5712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B17F1F-22B8-C944-AB5A-9A67E29D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1D1035-9C18-DD44-87B3-734836A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64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94380-AA7A-314C-895A-3DC5975F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9C2B9FD-6EE8-F746-8075-3BE1D8DEC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FC8F06-3F5B-4841-A4B7-CF3E1545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8EBB-3D49-5C47-98BA-2004CD20094B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F6DF64-94DD-7B44-8EB4-56CE4E6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65AEFA-9C2C-754C-A5AC-1E4120A7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45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75DFA8-8F41-1847-875B-E4A520F80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A1D16C-A153-624B-AAE0-004E7CFBC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9011DC-49C5-E34F-BFFD-DA6C634A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9D4E-3F29-214A-A29A-D9CC5B0C9DA6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F22368-070C-4840-B380-E761009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C45FFD-C8C0-5743-8D1D-F5930F3A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3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08706-73CB-C24B-8803-AE303C5A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9F2B3-AEDF-A244-81CA-C3BDAA736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FD5CAB-86AD-C24A-9D78-1BF1204E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D86D-73AA-D148-B009-677EA8C4E318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9DE977-1279-A945-94BD-E8452579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0BC804-1397-4B44-8729-DA356198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4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4EBC5-14C7-404E-BC86-CD95FDD7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75388C-DDBC-7847-BF74-43AF6FEB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808848-1E7F-3F43-852F-59E99E6C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DFB-A28F-A942-B750-A3928EEEE646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7BD3D-E03A-6F47-99BA-2E664C4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23E4FA-E0DC-D34B-8FF9-77C7EF92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16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A2A40-9883-8F4C-AB20-0B94C83C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8AD86D-F9BE-1B4A-9228-C21E7CC2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4B624E-C815-C442-9A05-381C006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C3F3AB-FE5E-B746-A6C7-D9DDCBB6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BCDE-ED90-784E-9D9A-93F80D537681}" type="datetime1">
              <a:rPr lang="pl-PL" smtClean="0"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48FD71-6508-654F-A046-377B391F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C15D00-BC35-0245-A387-8AF3540C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76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226D2-7022-7D4E-AF30-56F07E94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7FD150-402B-8A42-BCBD-6B5809E4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AAF3FE-FD99-6048-9000-3AC8EB09A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1417ACC-6FFE-C14A-BCA3-2DC3330F3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8CF15E-4438-2949-AE38-8B2368993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40CE86B-B182-414F-BAF2-A2017077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941A-FE10-BB41-A11A-E4785D71D3CE}" type="datetime1">
              <a:rPr lang="pl-PL" smtClean="0"/>
              <a:t>21.04.2021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AF99166-DDF5-DC40-A654-48F18B2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A241DC-7321-C74F-AD63-ABA4A7B5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06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5A7E26-E8B2-1C48-8045-AC78AF45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335DA0-2682-004F-8275-19A2F24D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D935-FA29-1B4D-BFA0-58BCB6D1BC64}" type="datetime1">
              <a:rPr lang="pl-PL" smtClean="0"/>
              <a:t>21.04.2021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00781A-21F6-2F45-A958-AD7D700B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7906E0-C4A1-6249-96C1-3EE92E2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38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E7F3301-0B03-694D-BC12-EA21ABD9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286-8F0A-7149-A73B-82F356BF2EB3}" type="datetime1">
              <a:rPr lang="pl-PL" smtClean="0"/>
              <a:t>21.04.2021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61774A1-32DE-B045-8272-A2EC75B7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F1BA4E-F80B-AF4D-8BA8-41D223C9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01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5240F-F8E6-504A-8C0E-640E56C5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95328C-9EE6-8340-9BA2-9041822D5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CE8F97-2F0A-6B40-AAD5-055866414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E697B-CEB1-A342-86B0-C626FC2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9E1A-0A51-8F4D-ABA2-6D4541720616}" type="datetime1">
              <a:rPr lang="pl-PL" smtClean="0"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CA0D7D-D32D-384A-B8E4-A0AEB607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9C65DD-76C5-5642-B7E8-4B905763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55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35BFF-A65F-724E-BDD5-E7F448AF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0F3A9F-8C6F-994D-B2E7-6A1AC7442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65B691-DA9F-0845-8D3A-149DE57B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852DC9-9417-D04B-85E1-63A77293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C11-A632-1641-9C19-BDA059AD45FA}" type="datetime1">
              <a:rPr lang="pl-PL" smtClean="0"/>
              <a:t>21.04.2021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941B5F-C2AA-2545-8AFF-9D6DD2A1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FFE45C-01E5-FD48-A131-63A9027A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79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ECC3A72-9E9D-204B-AF29-8C24DAD7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67A88D-8D22-6141-BDC4-97641B44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71A7BE-F48C-AF45-AFB7-39D38B15E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39D1-F454-4D4E-882B-F0B434390B52}" type="datetime1">
              <a:rPr lang="pl-PL" smtClean="0"/>
              <a:t>21.04.2021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2949F-0249-534B-90D8-F215AD878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67545D-C24B-9B41-A0F6-571C2AC75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1281-8482-F340-8432-8A84FA3F9E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D26CE-10E2-7449-9ABE-867E6EFF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b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</a:b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as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communes</a:t>
            </a:r>
            <a:endParaRPr lang="pl-PL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412146-4F1B-E94D-8D0D-2457BAE8B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600"/>
          </a:xfr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 </a:t>
            </a:r>
            <a:r>
              <a:rPr lang="pl-PL" sz="28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medieval</a:t>
            </a:r>
            <a:r>
              <a:rPr lang="pl-PL" sz="28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</a:t>
            </a:r>
            <a:r>
              <a:rPr lang="pl-PL" sz="28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early</a:t>
            </a:r>
            <a:r>
              <a:rPr lang="pl-PL" sz="28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modern </a:t>
            </a:r>
            <a:r>
              <a:rPr lang="pl-PL" sz="28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legal</a:t>
            </a:r>
            <a:r>
              <a:rPr lang="pl-PL" sz="28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literature</a:t>
            </a:r>
            <a:endParaRPr lang="pl-PL" sz="2800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  <a:p>
            <a:endParaRPr lang="pl-PL" sz="2800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  <a:p>
            <a:endParaRPr lang="pl-PL" sz="2800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  <a:p>
            <a:r>
              <a:rPr lang="pl-PL" sz="22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Bartosz Zalewski</a:t>
            </a:r>
          </a:p>
          <a:p>
            <a:r>
              <a:rPr lang="pl-PL" sz="22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Political-Legal</a:t>
            </a:r>
            <a:r>
              <a:rPr lang="pl-PL" sz="22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Doctrines</a:t>
            </a:r>
            <a:r>
              <a:rPr lang="pl-PL" sz="2200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Roman Law Departament</a:t>
            </a:r>
          </a:p>
          <a:p>
            <a:endParaRPr lang="pl-PL" sz="2800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78F8917-F66D-9F40-919A-E20F3898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683" y="5989637"/>
            <a:ext cx="2140634" cy="7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96602E6-1033-8841-BFBB-F594DD90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18" y="1577977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Thank you for your attention!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9876D94-96FC-DF4F-B6EF-612116F7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318" y="6051023"/>
            <a:ext cx="1837482" cy="6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8466C97B-71F3-DF44-B100-47F4F4B0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Glossa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Ordinaria</a:t>
            </a:r>
            <a:endParaRPr lang="pl-PL" u="sng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34D9300-425B-864A-AB1F-7740FB2B7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56527"/>
            <a:ext cx="8262094" cy="4493348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D. 1, 8, 2, 1 [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Marcianus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libro tertio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institutionum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]: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naturali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iure</a:t>
            </a:r>
            <a:r>
              <a:rPr lang="pl-PL" b="1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illa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aer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aqua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profluens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mare, et per hoc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litora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D. 1, 8, 4, pr. [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Marcianus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libro tertio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institutionum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]: 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Nemo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igitur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accedere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prohibetur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causa, dum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tamen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ullius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aedificiis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monumentis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abstineatur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iuris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sicut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mare: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idque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divus pius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piscatoribus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formianis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capenatis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rescripsit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D. 18, 1, 51 [Paulus libro 21 ad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edictum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]: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Litora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fundo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vendito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coniuncta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modum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computantur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nullius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omnibus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vacant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nec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aut loca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religiosa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vel sacra.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Itaque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proficiant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venditori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caveri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solet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litora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loca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modum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cedant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 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Naturali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iure</a:t>
            </a:r>
            <a:r>
              <a:rPr lang="pl-PL" b="1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ad D. 1, 8, 2: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instinctu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inductum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…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(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Digestum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vetus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pandectarum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iuris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civilis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tomus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primus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ed. H. de la Porte,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Lugduni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1560 )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Additio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declaratione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huius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glo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dic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mare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quo ad usum;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proprietas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nullius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…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 status of the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coasts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determined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primarily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by </a:t>
            </a:r>
            <a:r>
              <a:rPr lang="pl-PL" b="1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ius</a:t>
            </a:r>
            <a:r>
              <a:rPr lang="pl-PL" b="1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not </a:t>
            </a:r>
            <a:r>
              <a:rPr lang="pl-PL" b="1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ius</a:t>
            </a:r>
            <a:r>
              <a:rPr lang="pl-PL" b="1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naturale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marL="0" indent="0" algn="just">
              <a:buNone/>
            </a:pPr>
            <a:endParaRPr lang="pl-PL" i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8EFA10F6-0382-F840-A05C-2EAB4B37D66F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4D6F8F-DCED-E24C-8EA5-5EE407316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A23316F-961A-CF44-8FCE-81BB20DE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93" y="1040678"/>
            <a:ext cx="3777507" cy="377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7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40A72CB4-8B6D-134C-B9DC-096F893C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Placentinus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Azo –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Bartolus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de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Saxoferrato</a:t>
            </a:r>
            <a:endParaRPr lang="pl-PL" u="sng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4B05D1B-8FBC-3A4E-984A-90749EF1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" y="856527"/>
            <a:ext cx="8945075" cy="449334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Placentinus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Summa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Institutionum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Moguntiae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1535: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dicuntur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flumina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animantium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quorundam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usuum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id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bibendi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abluendi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eadem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etiam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aliorum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usuum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id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tantum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hominum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navigandi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Azo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Portius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Summa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aurea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Lugduni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1557 (reprint: Frankfurt ab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Main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1968), in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secundum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librum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Institutionum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§ 7: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Ad hoc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respondet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Placentin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omnia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communia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converso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;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quorundam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usuum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converso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;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ecce: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aer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mare,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littora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flumina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etiam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eorundem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ripae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animalium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animalia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rationabilia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irrationabilia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vesecuntur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utundur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abluendo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bibendo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in eis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commorando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similia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natura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exigit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faciendo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Eadem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etiam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ista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dici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quorundam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usuum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qui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solis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hominibus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competunt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puta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navigandi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retia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siccandi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involucra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reponendi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Portus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tamen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Placent.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esse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publicos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not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only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common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but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also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public </a:t>
            </a:r>
            <a:r>
              <a:rPr lang="pl-PL" b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thing</a:t>
            </a:r>
            <a:r>
              <a:rPr lang="pl-PL" b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Bartolus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de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Saxoferrato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Super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Institutionibus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Iuris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Civilis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Commentaria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Lugduni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1559: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maiores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communitatis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publica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… </a:t>
            </a:r>
          </a:p>
          <a:p>
            <a:pPr algn="just">
              <a:buFont typeface="Wingdings" pitchFamily="2" charset="2"/>
              <a:buChar char="v"/>
            </a:pPr>
            <a:endParaRPr lang="pl-PL" b="1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5E15AAF5-433B-554B-908D-D04F8A7BE26F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AFFD408-F9B5-7B4F-8BE6-72E83E5E6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1" name="Symbol zastępczy zawartości 9">
            <a:extLst>
              <a:ext uri="{FF2B5EF4-FFF2-40B4-BE49-F238E27FC236}">
                <a16:creationId xmlns:a16="http://schemas.microsoft.com/office/drawing/2014/main" id="{40EB725A-6EC3-2348-B0C9-C95A4D9A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2" y="856527"/>
            <a:ext cx="3013457" cy="3902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1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88BA001-8810-424A-ADAB-7BEA2CCB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new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stage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- the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great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geographical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discoveries</a:t>
            </a:r>
            <a:endParaRPr lang="pl-PL" u="sng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5AA25DDB-090B-D94C-AB16-CD22E302E2F9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CDA68A6-90FE-354D-827B-B4AD4EB2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9DD8ED3-EA28-5D42-88DE-56455CF7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1" y="1151916"/>
            <a:ext cx="4029808" cy="347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55208BD-800C-9D4E-AC46-2BF0EA580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71" y="962204"/>
            <a:ext cx="2908055" cy="385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DEE3E0A-7BEF-5C4F-9680-44E462B70582}"/>
              </a:ext>
            </a:extLst>
          </p:cNvPr>
          <p:cNvSpPr/>
          <p:nvPr/>
        </p:nvSpPr>
        <p:spPr>
          <a:xfrm>
            <a:off x="3706323" y="1460288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Carl Schmitt noted that the lawyers of the time: “continued to abide by traditional conceptual models of Roman law. […] So attempts were made to understand the new phenomenon juridically by using traditional formulas…” (</a:t>
            </a:r>
            <a:r>
              <a:rPr lang="en-US" i="1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Nomos of the Earth in the International Law of the Jus Publicum </a:t>
            </a:r>
            <a:r>
              <a:rPr lang="en-US" i="1" dirty="0" err="1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Europaeum</a:t>
            </a:r>
            <a:r>
              <a:rPr lang="en-US" i="1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, </a:t>
            </a:r>
            <a:r>
              <a:rPr lang="en-US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trans</a:t>
            </a:r>
            <a:r>
              <a:rPr lang="en-US" i="1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. </a:t>
            </a:r>
            <a:r>
              <a:rPr lang="en-US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G.L. </a:t>
            </a:r>
            <a:r>
              <a:rPr lang="en-US" dirty="0" err="1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Ulmen</a:t>
            </a:r>
            <a:r>
              <a:rPr lang="en-US" dirty="0">
                <a:solidFill>
                  <a:schemeClr val="bg1"/>
                </a:solidFill>
                <a:latin typeface="Big Caslon Medium" panose="02000603090000020003" pitchFamily="2" charset="-79"/>
                <a:ea typeface="Calibri" panose="020F0502020204030204" pitchFamily="34" charset="0"/>
                <a:cs typeface="Big Caslon Medium" panose="02000603090000020003" pitchFamily="2" charset="-79"/>
              </a:rPr>
              <a:t>, New York 2006, p. 175). </a:t>
            </a:r>
            <a:endPara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58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8027B62-9436-B74D-97DB-D0074B79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Francisco de Vitoria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7F33473-8527-0E4F-8CB4-398F162E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6527"/>
            <a:ext cx="7357110" cy="449334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endParaRPr lang="pl-PL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Francisco de Vitoria,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Indis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[in:]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Relectiones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Theologicae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Matriti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1765: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nullis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bonis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occupantis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Instit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de Rerum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divis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§.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Ferae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bestiae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Ergo si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aurum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agro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vel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margaritae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aut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aliud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quodcumque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fluminibus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appropriatum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erit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occupantis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sicut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multa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videntur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procedere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ex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derivatur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sufficienter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ex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naturali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manifestam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habet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dandum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jus,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obligandum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 dato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non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semper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derivetur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ex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jure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naturali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satis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videtur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esse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consensus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majoris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partis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totius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orbis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maxime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pro bono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communi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Si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enim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post prima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tempora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creati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orbis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aut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reparati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post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diluvium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major pars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hominum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constituerit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legati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ubique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essent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inviolabiles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mare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esset</a:t>
            </a:r>
            <a:r>
              <a:rPr lang="pl-PL" b="1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b="1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bello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capti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essent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servi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hoc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expediret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hospites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exigeruntur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certe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hoc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haberet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etiam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repugnantibus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054A2335-15C5-944B-939F-F1295E804D32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CD5FBBB-0993-E440-98AC-A334B306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5FE8FE1-4E21-5940-993E-E09DBBE7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10" y="1726464"/>
            <a:ext cx="4706302" cy="27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0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867E7FF-A6A4-A04F-AC63-2090D553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Alberico</a:t>
            </a:r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Gentili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734A5C4C-DBBF-5647-B5C9-646D2865D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785" y="774465"/>
                <a:ext cx="7162800" cy="421956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buFont typeface="Wingdings" pitchFamily="2" charset="2"/>
                  <a:buChar char="v"/>
                </a:pP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Alberico Gentili,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Hispanicae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advocationis</a:t>
                </a: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Hanoviae</a:t>
                </a: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1613, </a:t>
                </a:r>
                <a:r>
                  <a:rPr lang="pl-PL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lib</a:t>
                </a: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. 1, cap. VIII: 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At ego,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quod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olim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scripsi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in libris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bellicis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territorium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et de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terris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dici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et de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aquis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. ‘Et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dicunt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Doctores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quod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domini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Veneti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et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Genuenses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et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alii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habentes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portum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dicuntur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habere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iurisdictionem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et imperium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in toto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mari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sibi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propinquo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per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centum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miliaria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vel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etiam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ultra, si non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propinquant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alteri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provinciae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. </a:t>
                </a: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[…]’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. 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Et sic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quidem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Bartolus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de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centum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illis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miliariis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licet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dicatur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,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quod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mare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est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  <a:r>
                  <a:rPr lang="pl-PL" i="1" u="sng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commune</a:t>
                </a:r>
                <a:r>
                  <a:rPr lang="pl-PL" i="1" u="sng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.</a:t>
                </a:r>
                <a:r>
                  <a:rPr lang="pl-PL" i="1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</a:t>
                </a:r>
              </a:p>
              <a:p>
                <a:pPr marL="0" indent="0" algn="just">
                  <a:buNone/>
                </a:pPr>
                <a:endParaRPr lang="pl-PL" i="1" dirty="0">
                  <a:solidFill>
                    <a:schemeClr val="bg1"/>
                  </a:solidFill>
                  <a:latin typeface="Big Caslon Medium" panose="02000603090000020003" pitchFamily="2" charset="-79"/>
                  <a:cs typeface="Big Caslon Medium" panose="02000603090000020003" pitchFamily="2" charset="-79"/>
                </a:endParaRPr>
              </a:p>
              <a:p>
                <a:pPr marL="0" indent="0" algn="ctr">
                  <a:buNone/>
                </a:pPr>
                <a:r>
                  <a:rPr lang="pl-PL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iurisdictio</a:t>
                </a:r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 = imperium </a:t>
                </a:r>
                <a14:m>
                  <m:oMath xmlns:m="http://schemas.openxmlformats.org/officeDocument/2006/math">
                    <m:r>
                      <a:rPr lang="pl-P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ig Caslon Medium" panose="02000603090000020003" pitchFamily="2" charset="-79"/>
                      </a:rPr>
                      <m:t>≠</m:t>
                    </m:r>
                    <m:r>
                      <a:rPr lang="pl-PL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ig Caslon Medium" panose="02000603090000020003" pitchFamily="2" charset="-79"/>
                      </a:rPr>
                      <m:t> </m:t>
                    </m:r>
                  </m:oMath>
                </a14:m>
                <a:r>
                  <a:rPr lang="pl-PL" dirty="0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dominium = </a:t>
                </a:r>
                <a:r>
                  <a:rPr lang="pl-PL" dirty="0" err="1">
                    <a:solidFill>
                      <a:schemeClr val="bg1"/>
                    </a:solidFill>
                    <a:latin typeface="Big Caslon Medium" panose="02000603090000020003" pitchFamily="2" charset="-79"/>
                    <a:cs typeface="Big Caslon Medium" panose="02000603090000020003" pitchFamily="2" charset="-79"/>
                  </a:rPr>
                  <a:t>proprietas</a:t>
                </a:r>
                <a:endParaRPr lang="pl-PL" dirty="0">
                  <a:solidFill>
                    <a:schemeClr val="bg1"/>
                  </a:solidFill>
                  <a:latin typeface="Big Caslon Medium" panose="02000603090000020003" pitchFamily="2" charset="-79"/>
                  <a:cs typeface="Big Caslon Medium" panose="02000603090000020003" pitchFamily="2" charset="-79"/>
                </a:endParaRPr>
              </a:p>
            </p:txBody>
          </p:sp>
        </mc:Choice>
        <mc:Fallback xmlns="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734A5C4C-DBBF-5647-B5C9-646D2865D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85" y="774465"/>
                <a:ext cx="7162800" cy="4219566"/>
              </a:xfrm>
              <a:blipFill>
                <a:blip r:embed="rId2"/>
                <a:stretch>
                  <a:fillRect l="-1239" t="-2695" r="-1416" b="-20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658D760E-7757-EA48-A4EB-B30D51ED6D15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AB715A3-291F-0C4C-8B0F-5EEA47F5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C95F6B-0B23-2D40-ADE8-BDB00D162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85" y="1233048"/>
            <a:ext cx="4657969" cy="330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8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715E50FC-0F6F-D94F-8EB8-A4F1905B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Hugo Grotius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FD0A2344-304A-5340-8815-C1AEB1AF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2439"/>
            <a:ext cx="8182708" cy="419537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Hugo Grotius,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Mare Liberum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sive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de iure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Batavis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competit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de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indicana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commercia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disertatio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Lugduni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1609: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eisdem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de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causis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commune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Elementum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infinitum sic,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possideri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queat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usibus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accomodatum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sive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navigationem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sive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piscaturam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Hugo Grotius,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 iure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belli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ac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pacis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ed. W.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Whewell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vol. I, Cambridge 1853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[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lib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II, cap. III § XIII]: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autem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solum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imperium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partem sine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proprietate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occupetur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facilius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potuit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procedere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arbitror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illud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gentium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de quo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diximus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obstare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Ibidem: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Videtur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autem imperium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portionem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eadem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acquiri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qua imperia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id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supra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diximus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personarum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et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territorii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personarum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si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classis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qui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maritimus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est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exercitus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aliquo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loco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habeat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ratione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territorii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quatenus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ex terra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cogi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possunt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qui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proxima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parte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versantur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nec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minus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si in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ipsa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terra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reprerirentur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2387BBDA-1E85-294F-BA20-96F736D2EE3E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2AC3C9F-933D-5242-B246-193A6DA2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D1EFC03-D997-1644-9FAC-E75671710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294" y="28333"/>
            <a:ext cx="25527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7322826-160C-4E49-B6F1-F457A13B7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83331"/>
              </p:ext>
            </p:extLst>
          </p:nvPr>
        </p:nvGraphicFramePr>
        <p:xfrm>
          <a:off x="7799752" y="2739783"/>
          <a:ext cx="4157785" cy="279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14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0B240821-61F8-0D4D-A39C-C442D6C2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4" y="143722"/>
            <a:ext cx="10040594" cy="693013"/>
          </a:xfrm>
        </p:spPr>
        <p:txBody>
          <a:bodyPr>
            <a:normAutofit/>
          </a:bodyPr>
          <a:lstStyle/>
          <a:p>
            <a:pPr algn="ctr"/>
            <a:r>
              <a:rPr lang="pl-PL" sz="3600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Cornelius van </a:t>
            </a:r>
            <a:r>
              <a:rPr lang="pl-PL" sz="3600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Bynkershoek</a:t>
            </a:r>
            <a:r>
              <a:rPr lang="pl-PL" sz="3600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Immanuel Kant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C1C11D8-6DD0-3E48-99DD-58DCACA9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879" y="1027478"/>
            <a:ext cx="4841629" cy="417756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Quare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omnino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videtur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rectius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potestatem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terrae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extendi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quousque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tormenta</a:t>
            </a:r>
            <a:r>
              <a:rPr lang="pl-PL" i="1" u="sng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exploduntur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eatenus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quippe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cum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imperare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tum </a:t>
            </a:r>
            <a:r>
              <a:rPr lang="pl-PL" i="1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possidere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videmur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 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Cornelius van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Bynkershoek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dominio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dissertatio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[in:]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idem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Opera minora,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ed. J. van der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Linden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Lugduni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1730. </a:t>
            </a:r>
          </a:p>
          <a:p>
            <a:pPr marL="0" indent="0" algn="just">
              <a:buNone/>
            </a:pP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far as 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have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mechanical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capability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from my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own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Site, as the place I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occupy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to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secure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my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Soil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from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attack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others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—and,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therefore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as far as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Cannon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carry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from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shore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—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all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included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my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possession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and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thus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far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closed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(mare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clausum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). But as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there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 Site for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Occupation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upon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wide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itself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possible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possession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cannot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be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extended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so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far, and the open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free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(mare liberum). </a:t>
            </a:r>
          </a:p>
          <a:p>
            <a:pPr marL="0" indent="0" algn="just">
              <a:buNone/>
            </a:pP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-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I. Kant,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Philosophy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Law: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An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Exposition of the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Fundamental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Principles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Jurisprudence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as the Science of Right, 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trans. W.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Hastie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3E74E6FA-D156-5443-8007-E954A8282107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DE49740-41DA-2844-AEA2-E7EE220A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3D3093-6E5C-F341-BCB5-75F9994A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517"/>
            <a:ext cx="2883878" cy="443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35CD8117-193E-4945-B5A7-0F860418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00046"/>
              </p:ext>
            </p:extLst>
          </p:nvPr>
        </p:nvGraphicFramePr>
        <p:xfrm>
          <a:off x="7913076" y="2486270"/>
          <a:ext cx="3821724" cy="267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8">
                  <a:extLst>
                    <a:ext uri="{9D8B030D-6E8A-4147-A177-3AD203B41FA5}">
                      <a16:colId xmlns:a16="http://schemas.microsoft.com/office/drawing/2014/main" val="3156141217"/>
                    </a:ext>
                  </a:extLst>
                </a:gridCol>
                <a:gridCol w="1398954">
                  <a:extLst>
                    <a:ext uri="{9D8B030D-6E8A-4147-A177-3AD203B41FA5}">
                      <a16:colId xmlns:a16="http://schemas.microsoft.com/office/drawing/2014/main" val="1068774269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3369914026"/>
                    </a:ext>
                  </a:extLst>
                </a:gridCol>
              </a:tblGrid>
              <a:tr h="879231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C. van </a:t>
                      </a:r>
                      <a:r>
                        <a:rPr lang="pl-PL" dirty="0" err="1"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Bynkershoek</a:t>
                      </a:r>
                      <a:endParaRPr lang="pl-PL" dirty="0"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I. Kant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33282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Sea </a:t>
                      </a:r>
                      <a:r>
                        <a:rPr lang="pl-PL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under</a:t>
                      </a:r>
                      <a:r>
                        <a:rPr lang="pl-PL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 </a:t>
                      </a:r>
                      <a:r>
                        <a:rPr lang="pl-PL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state</a:t>
                      </a:r>
                      <a:r>
                        <a:rPr lang="pl-PL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 </a:t>
                      </a:r>
                      <a:r>
                        <a:rPr lang="pl-PL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jurisdiction</a:t>
                      </a:r>
                      <a:endParaRPr lang="pl-PL" dirty="0">
                        <a:solidFill>
                          <a:srgbClr val="002060"/>
                        </a:solidFill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ea typeface="+mn-ea"/>
                          <a:cs typeface="BIG CASLON MEDIUM" panose="02000603090000020003" pitchFamily="2" charset="-79"/>
                        </a:rPr>
                        <a:t>Mare terrae </a:t>
                      </a:r>
                      <a:r>
                        <a:rPr lang="en-US" sz="1800" i="1" kern="1200" dirty="0" err="1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ea typeface="+mn-ea"/>
                          <a:cs typeface="BIG CASLON MEDIUM" panose="02000603090000020003" pitchFamily="2" charset="-79"/>
                        </a:rPr>
                        <a:t>proximum</a:t>
                      </a:r>
                      <a:r>
                        <a:rPr lang="pl-PL" dirty="0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 </a:t>
                      </a:r>
                      <a:endParaRPr lang="pl-PL" dirty="0">
                        <a:solidFill>
                          <a:srgbClr val="002060"/>
                        </a:solidFill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Mare </a:t>
                      </a:r>
                      <a:r>
                        <a:rPr lang="pl-PL" i="1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clausum</a:t>
                      </a:r>
                      <a:endParaRPr lang="pl-PL" i="1" dirty="0">
                        <a:solidFill>
                          <a:srgbClr val="002060"/>
                        </a:solidFill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475208"/>
                  </a:ext>
                </a:extLst>
              </a:tr>
              <a:tr h="879231"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Free</a:t>
                      </a:r>
                      <a:r>
                        <a:rPr lang="pl-PL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 </a:t>
                      </a:r>
                      <a:r>
                        <a:rPr lang="pl-PL" dirty="0" err="1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see</a:t>
                      </a:r>
                      <a:endParaRPr lang="pl-PL" dirty="0">
                        <a:solidFill>
                          <a:srgbClr val="002060"/>
                        </a:solidFill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ea typeface="+mn-ea"/>
                          <a:cs typeface="BIG CASLON MEDIUM" panose="02000603090000020003" pitchFamily="2" charset="-79"/>
                        </a:rPr>
                        <a:t>Mare </a:t>
                      </a:r>
                      <a:r>
                        <a:rPr lang="en-US" sz="1800" i="1" kern="1200" dirty="0" err="1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ea typeface="+mn-ea"/>
                          <a:cs typeface="BIG CASLON MEDIUM" panose="02000603090000020003" pitchFamily="2" charset="-79"/>
                        </a:rPr>
                        <a:t>exterum</a:t>
                      </a:r>
                      <a:r>
                        <a:rPr lang="pl-PL" dirty="0">
                          <a:solidFill>
                            <a:srgbClr val="002060"/>
                          </a:solidFill>
                          <a:effectLst/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 </a:t>
                      </a:r>
                      <a:endParaRPr lang="pl-PL" dirty="0">
                        <a:solidFill>
                          <a:srgbClr val="002060"/>
                        </a:solidFill>
                        <a:latin typeface="Big Caslon Medium" panose="02000603090000020003" pitchFamily="2" charset="-79"/>
                        <a:cs typeface="Big Caslon Medium" panose="020006030900000200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i="1" dirty="0">
                          <a:solidFill>
                            <a:srgbClr val="002060"/>
                          </a:solidFill>
                          <a:latin typeface="BIG CASLON MEDIUM" panose="02000603090000020003" pitchFamily="2" charset="-79"/>
                          <a:cs typeface="BIG CASLON MEDIUM" panose="02000603090000020003" pitchFamily="2" charset="-79"/>
                        </a:rPr>
                        <a:t>Mare liberum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18350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9DD093B2-60BE-B647-9AC1-2C8234FE4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938" y="158780"/>
            <a:ext cx="1664883" cy="2171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9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2AD8CA4-0797-9340-8648-E9A1177B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" y="163514"/>
            <a:ext cx="11294963" cy="693013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Conclusions</a:t>
            </a:r>
            <a:endParaRPr lang="pl-PL" u="sng" dirty="0">
              <a:solidFill>
                <a:schemeClr val="bg1"/>
              </a:solidFill>
              <a:latin typeface="Big Caslon Medium" panose="02000603090000020003" pitchFamily="2" charset="-79"/>
              <a:cs typeface="Big Caslon Medium" panose="02000603090000020003" pitchFamily="2" charset="-79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90766EE-0785-8B48-AE34-08241CB2F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71" y="772035"/>
            <a:ext cx="8156330" cy="4493347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Roman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juridical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structures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in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changed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circumstances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was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basis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the modern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concept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freedom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seas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have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been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successfully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applied to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horizontal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relations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between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states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understood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as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entities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having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specific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rights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obligations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vertical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dimension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were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used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to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provide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legal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guarantees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individuals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who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could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use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benefits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free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navigation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the development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maritime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commerce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Reading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legal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literature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from the 16th and 17th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centuries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leads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to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conclusion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that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public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lordship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(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iurisdictio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</a:t>
            </a:r>
            <a:r>
              <a:rPr lang="pl-PL" i="1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imperium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) was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associated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with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ensuring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safety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order,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without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constituting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basis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arbitrary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violations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freedom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navigation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Technical development in the field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military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ultimately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allowed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the establishment of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limits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public-law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lordship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This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consequence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adopting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the Roman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concept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i="1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possessio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This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fully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shows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universalism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concepts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and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structures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known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from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history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of Roman law,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which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are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the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theoretical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foundation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not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only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contemporary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private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law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systems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, but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also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for public </a:t>
            </a:r>
            <a:r>
              <a:rPr lang="pl-PL" dirty="0" err="1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international</a:t>
            </a:r>
            <a:r>
              <a:rPr lang="pl-PL" dirty="0">
                <a:solidFill>
                  <a:schemeClr val="bg1"/>
                </a:solidFill>
                <a:latin typeface="Big Caslon Medium" panose="02000603090000020003" pitchFamily="2" charset="-79"/>
                <a:cs typeface="Big Caslon Medium" panose="02000603090000020003" pitchFamily="2" charset="-79"/>
              </a:rPr>
              <a:t> law.</a:t>
            </a:r>
          </a:p>
        </p:txBody>
      </p:sp>
      <p:sp>
        <p:nvSpPr>
          <p:cNvPr id="7" name="Symbol zastępczy stopki 3">
            <a:extLst>
              <a:ext uri="{FF2B5EF4-FFF2-40B4-BE49-F238E27FC236}">
                <a16:creationId xmlns:a16="http://schemas.microsoft.com/office/drawing/2014/main" id="{B7AB6173-26FF-C64F-AAF7-C39E276C56D8}"/>
              </a:ext>
            </a:extLst>
          </p:cNvPr>
          <p:cNvSpPr txBox="1">
            <a:spLocks/>
          </p:cNvSpPr>
          <p:nvPr/>
        </p:nvSpPr>
        <p:spPr>
          <a:xfrm>
            <a:off x="1" y="5349875"/>
            <a:ext cx="12192000" cy="1527175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38100" cap="rnd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bevel/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dirty="0">
                <a:solidFill>
                  <a:schemeClr val="bg1"/>
                </a:solidFill>
              </a:rPr>
              <a:t>Bartosz Zalewski, </a:t>
            </a:r>
            <a:r>
              <a:rPr lang="pl-PL" sz="1600" dirty="0" err="1">
                <a:solidFill>
                  <a:schemeClr val="bg1"/>
                </a:solidFill>
              </a:rPr>
              <a:t>PhD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1600" dirty="0" err="1">
                <a:solidFill>
                  <a:schemeClr val="bg1"/>
                </a:solidFill>
              </a:rPr>
              <a:t>Political-Legal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Doctrines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and Roman Law Departament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BDA390F-06E0-5B4F-A24F-4CEE484A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5534026"/>
            <a:ext cx="3390900" cy="118745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D96AB1F-7E4B-C04D-9621-4251642C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167" y="586785"/>
            <a:ext cx="3296414" cy="437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1522</Words>
  <Application>Microsoft Macintosh PowerPoint</Application>
  <PresentationFormat>Panoramiczny</PresentationFormat>
  <Paragraphs>82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Big Caslon Medium</vt:lpstr>
      <vt:lpstr>Big Caslon Medium</vt:lpstr>
      <vt:lpstr>Calibri</vt:lpstr>
      <vt:lpstr>Calibri Light</vt:lpstr>
      <vt:lpstr>Cambria Math</vt:lpstr>
      <vt:lpstr>Wingdings</vt:lpstr>
      <vt:lpstr>Motyw pakietu Office</vt:lpstr>
      <vt:lpstr>The sea  as res omnium communes</vt:lpstr>
      <vt:lpstr>Glossa Ordinaria</vt:lpstr>
      <vt:lpstr>Placentinus and Azo – Bartolus de Saxoferrato</vt:lpstr>
      <vt:lpstr>A new stage - the great geographical discoveries</vt:lpstr>
      <vt:lpstr>Francisco de Vitoria</vt:lpstr>
      <vt:lpstr>Alberico Gentili</vt:lpstr>
      <vt:lpstr>Hugo Grotius</vt:lpstr>
      <vt:lpstr>Cornelius van Bynkershoek and Immanuel Kant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rzymskie</dc:title>
  <dc:creator>Bartosz Zalewski</dc:creator>
  <cp:lastModifiedBy>Bartosz Zalewski</cp:lastModifiedBy>
  <cp:revision>74</cp:revision>
  <dcterms:created xsi:type="dcterms:W3CDTF">2020-06-16T12:31:41Z</dcterms:created>
  <dcterms:modified xsi:type="dcterms:W3CDTF">2021-04-21T11:46:27Z</dcterms:modified>
</cp:coreProperties>
</file>