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3" r:id="rId2"/>
  </p:sldMasterIdLst>
  <p:notesMasterIdLst>
    <p:notesMasterId r:id="rId12"/>
  </p:notesMasterIdLst>
  <p:sldIdLst>
    <p:sldId id="379" r:id="rId3"/>
    <p:sldId id="285" r:id="rId4"/>
    <p:sldId id="315" r:id="rId5"/>
    <p:sldId id="288" r:id="rId6"/>
    <p:sldId id="289" r:id="rId7"/>
    <p:sldId id="327" r:id="rId8"/>
    <p:sldId id="328" r:id="rId9"/>
    <p:sldId id="330" r:id="rId10"/>
    <p:sldId id="381" r:id="rId11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80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9E46A4-F1F9-40D7-BFFD-E93A7B9DF57A}" type="datetimeFigureOut">
              <a:rPr lang="pl-PL" smtClean="0"/>
              <a:t>16.12.2024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08D846-EFF9-472A-8EBD-210963B0AEB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261627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1">
            <a:extLst>
              <a:ext uri="{FF2B5EF4-FFF2-40B4-BE49-F238E27FC236}">
                <a16:creationId xmlns:a16="http://schemas.microsoft.com/office/drawing/2014/main" id="{D24FB8E3-0AA3-59FD-FC6F-377DEF48A20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95325"/>
            <a:ext cx="6096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9" name="Rectangle 2">
            <a:extLst>
              <a:ext uri="{FF2B5EF4-FFF2-40B4-BE49-F238E27FC236}">
                <a16:creationId xmlns:a16="http://schemas.microsoft.com/office/drawing/2014/main" id="{4E700DDC-FD4B-1872-1BF3-8945E073A7C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 altLang="pl-P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Rectangle 2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723900" algn="l"/>
                <a:tab pos="1447800" algn="l"/>
              </a:tabLst>
              <a:defRPr/>
            </a:pPr>
            <a:endParaRPr kumimoji="0" lang="pl-PL" altLang="pl-PL" sz="10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Tahoma"/>
              <a:ea typeface="+mn-ea"/>
              <a:cs typeface="Lucida Sans Unicode" panose="020B0602030504020204" pitchFamily="34" charset="0"/>
            </a:endParaRPr>
          </a:p>
        </p:txBody>
      </p:sp>
      <p:sp>
        <p:nvSpPr>
          <p:cNvPr id="5" name="Rectangle 25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endParaRPr kumimoji="0" lang="pl-PL" altLang="pl-PL" sz="10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Tahoma"/>
              <a:ea typeface="+mn-ea"/>
              <a:cs typeface="Lucida Sans Unicode" panose="020B0602030504020204" pitchFamily="34" charset="0"/>
            </a:endParaRPr>
          </a:p>
        </p:txBody>
      </p:sp>
      <p:sp>
        <p:nvSpPr>
          <p:cNvPr id="6" name="Rectangle 26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723900" algn="l"/>
                <a:tab pos="1447800" algn="l"/>
              </a:tabLst>
              <a:defRPr/>
            </a:pPr>
            <a:fld id="{A5874F26-C7C6-4938-8965-DA9C1B86707A}" type="slidenum">
              <a:rPr kumimoji="0" lang="pl-PL" altLang="pl-PL" sz="10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ahoma"/>
                <a:ea typeface="+mn-ea"/>
                <a:cs typeface="Lucida Sans Unicode" panose="020B0602030504020204" pitchFamily="34" charset="0"/>
              </a:rPr>
              <a:pPr marL="0" marR="0" lvl="0" indent="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723900" algn="l"/>
                  <a:tab pos="1447800" algn="l"/>
                </a:tabLst>
                <a:defRPr/>
              </a:pPr>
              <a:t>‹#›</a:t>
            </a:fld>
            <a:endParaRPr kumimoji="0" lang="pl-PL" altLang="pl-PL" sz="10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Tahoma"/>
              <a:ea typeface="+mn-ea"/>
              <a:cs typeface="Lucida Sans Unicode" panose="020B0602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41018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Rectangle 2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723900" algn="l"/>
                <a:tab pos="1447800" algn="l"/>
              </a:tabLst>
              <a:defRPr/>
            </a:pPr>
            <a:endParaRPr kumimoji="0" lang="pl-PL" altLang="pl-PL" sz="10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Tahoma"/>
              <a:ea typeface="+mn-ea"/>
              <a:cs typeface="Lucida Sans Unicode" panose="020B0602030504020204" pitchFamily="34" charset="0"/>
            </a:endParaRPr>
          </a:p>
        </p:txBody>
      </p:sp>
      <p:sp>
        <p:nvSpPr>
          <p:cNvPr id="5" name="Rectangle 25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endParaRPr kumimoji="0" lang="pl-PL" altLang="pl-PL" sz="10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Tahoma"/>
              <a:ea typeface="+mn-ea"/>
              <a:cs typeface="Lucida Sans Unicode" panose="020B0602030504020204" pitchFamily="34" charset="0"/>
            </a:endParaRPr>
          </a:p>
        </p:txBody>
      </p:sp>
      <p:sp>
        <p:nvSpPr>
          <p:cNvPr id="6" name="Rectangle 26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723900" algn="l"/>
                <a:tab pos="1447800" algn="l"/>
              </a:tabLst>
              <a:defRPr/>
            </a:pPr>
            <a:fld id="{5D393953-E761-4048-99C3-74C4696E0B49}" type="slidenum">
              <a:rPr kumimoji="0" lang="pl-PL" altLang="pl-PL" sz="10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ahoma"/>
                <a:ea typeface="+mn-ea"/>
                <a:cs typeface="Lucida Sans Unicode" panose="020B0602030504020204" pitchFamily="34" charset="0"/>
              </a:rPr>
              <a:pPr marL="0" marR="0" lvl="0" indent="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723900" algn="l"/>
                  <a:tab pos="1447800" algn="l"/>
                </a:tabLst>
                <a:defRPr/>
              </a:pPr>
              <a:t>‹#›</a:t>
            </a:fld>
            <a:endParaRPr kumimoji="0" lang="pl-PL" altLang="pl-PL" sz="10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Tahoma"/>
              <a:ea typeface="+mn-ea"/>
              <a:cs typeface="Lucida Sans Unicode" panose="020B0602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07953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8837084" y="1600200"/>
            <a:ext cx="2741083" cy="4527550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609601" y="1600200"/>
            <a:ext cx="8024284" cy="4527550"/>
          </a:xfrm>
        </p:spPr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Rectangle 2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723900" algn="l"/>
                <a:tab pos="1447800" algn="l"/>
              </a:tabLst>
              <a:defRPr/>
            </a:pPr>
            <a:endParaRPr kumimoji="0" lang="pl-PL" altLang="pl-PL" sz="10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Tahoma"/>
              <a:ea typeface="+mn-ea"/>
              <a:cs typeface="Lucida Sans Unicode" panose="020B0602030504020204" pitchFamily="34" charset="0"/>
            </a:endParaRPr>
          </a:p>
        </p:txBody>
      </p:sp>
      <p:sp>
        <p:nvSpPr>
          <p:cNvPr id="5" name="Rectangle 25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endParaRPr kumimoji="0" lang="pl-PL" altLang="pl-PL" sz="10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Tahoma"/>
              <a:ea typeface="+mn-ea"/>
              <a:cs typeface="Lucida Sans Unicode" panose="020B0602030504020204" pitchFamily="34" charset="0"/>
            </a:endParaRPr>
          </a:p>
        </p:txBody>
      </p:sp>
      <p:sp>
        <p:nvSpPr>
          <p:cNvPr id="6" name="Rectangle 26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723900" algn="l"/>
                <a:tab pos="1447800" algn="l"/>
              </a:tabLst>
              <a:defRPr/>
            </a:pPr>
            <a:fld id="{1B88CCB7-59C5-4B51-A341-51C227DBDC1F}" type="slidenum">
              <a:rPr kumimoji="0" lang="pl-PL" altLang="pl-PL" sz="10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ahoma"/>
                <a:ea typeface="+mn-ea"/>
                <a:cs typeface="Lucida Sans Unicode" panose="020B0602030504020204" pitchFamily="34" charset="0"/>
              </a:rPr>
              <a:pPr marL="0" marR="0" lvl="0" indent="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723900" algn="l"/>
                  <a:tab pos="1447800" algn="l"/>
                </a:tabLst>
                <a:defRPr/>
              </a:pPr>
              <a:t>‹#›</a:t>
            </a:fld>
            <a:endParaRPr kumimoji="0" lang="pl-PL" altLang="pl-PL" sz="10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Tahoma"/>
              <a:ea typeface="+mn-ea"/>
              <a:cs typeface="Lucida Sans Unicode" panose="020B0602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25749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Układ niestandard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14401" y="1600201"/>
            <a:ext cx="10358967" cy="1825625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Rectangle 2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723900" algn="l"/>
                <a:tab pos="1447800" algn="l"/>
              </a:tabLst>
              <a:defRPr/>
            </a:pPr>
            <a:endParaRPr kumimoji="0" lang="pl-PL" altLang="pl-PL" sz="10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Tahoma"/>
              <a:ea typeface="+mn-ea"/>
              <a:cs typeface="Lucida Sans Unicode" panose="020B0602030504020204" pitchFamily="34" charset="0"/>
            </a:endParaRPr>
          </a:p>
        </p:txBody>
      </p:sp>
      <p:sp>
        <p:nvSpPr>
          <p:cNvPr id="4" name="Rectangle 25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endParaRPr kumimoji="0" lang="pl-PL" altLang="pl-PL" sz="10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Tahoma"/>
              <a:ea typeface="+mn-ea"/>
              <a:cs typeface="Lucida Sans Unicode" panose="020B0602030504020204" pitchFamily="34" charset="0"/>
            </a:endParaRPr>
          </a:p>
        </p:txBody>
      </p:sp>
      <p:sp>
        <p:nvSpPr>
          <p:cNvPr id="5" name="Rectangle 26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723900" algn="l"/>
                <a:tab pos="1447800" algn="l"/>
              </a:tabLst>
              <a:defRPr/>
            </a:pPr>
            <a:fld id="{AF710133-550B-4ADD-ABEC-62ADC71B9E0B}" type="slidenum">
              <a:rPr kumimoji="0" lang="pl-PL" altLang="pl-PL" sz="10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ahoma"/>
                <a:ea typeface="+mn-ea"/>
                <a:cs typeface="Lucida Sans Unicode" panose="020B0602030504020204" pitchFamily="34" charset="0"/>
              </a:rPr>
              <a:pPr marL="0" marR="0" lvl="0" indent="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723900" algn="l"/>
                  <a:tab pos="1447800" algn="l"/>
                </a:tabLst>
                <a:defRPr/>
              </a:pPr>
              <a:t>‹#›</a:t>
            </a:fld>
            <a:endParaRPr kumimoji="0" lang="pl-PL" altLang="pl-PL" sz="10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Tahoma"/>
              <a:ea typeface="+mn-ea"/>
              <a:cs typeface="Lucida Sans Unicode" panose="020B0602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976899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914400" y="2130428"/>
            <a:ext cx="10363200" cy="1470025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342900" indent="0" algn="ctr">
              <a:buNone/>
              <a:defRPr/>
            </a:lvl2pPr>
            <a:lvl3pPr marL="685800" indent="0" algn="ctr">
              <a:buNone/>
              <a:defRPr/>
            </a:lvl3pPr>
            <a:lvl4pPr marL="1028700" indent="0" algn="ctr">
              <a:buNone/>
              <a:defRPr/>
            </a:lvl4pPr>
            <a:lvl5pPr marL="1371600" indent="0" algn="ctr">
              <a:buNone/>
              <a:defRPr/>
            </a:lvl5pPr>
            <a:lvl6pPr marL="1714500" indent="0" algn="ctr">
              <a:buNone/>
              <a:defRPr/>
            </a:lvl6pPr>
            <a:lvl7pPr marL="2057400" indent="0" algn="ctr">
              <a:buNone/>
              <a:defRPr/>
            </a:lvl7pPr>
            <a:lvl8pPr marL="2400300" indent="0" algn="ctr">
              <a:buNone/>
              <a:defRPr/>
            </a:lvl8pPr>
            <a:lvl9pPr marL="2743200" indent="0" algn="ctr">
              <a:buNone/>
              <a:defRPr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Rectangle 24">
            <a:extLst>
              <a:ext uri="{FF2B5EF4-FFF2-40B4-BE49-F238E27FC236}">
                <a16:creationId xmlns:a16="http://schemas.microsoft.com/office/drawing/2014/main" id="{C1A5A395-419C-43F3-98F8-0F243929E003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Rectangle 25">
            <a:extLst>
              <a:ext uri="{FF2B5EF4-FFF2-40B4-BE49-F238E27FC236}">
                <a16:creationId xmlns:a16="http://schemas.microsoft.com/office/drawing/2014/main" id="{F304491A-51A4-4524-BD1F-0FAB177ECFA2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26">
            <a:extLst>
              <a:ext uri="{FF2B5EF4-FFF2-40B4-BE49-F238E27FC236}">
                <a16:creationId xmlns:a16="http://schemas.microsoft.com/office/drawing/2014/main" id="{CD664C3F-1DC0-42F4-ACEE-373F342CFF3C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3483B1-2532-4B0C-9F9C-223D796DDEDF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8262971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Rectangle 24">
            <a:extLst>
              <a:ext uri="{FF2B5EF4-FFF2-40B4-BE49-F238E27FC236}">
                <a16:creationId xmlns:a16="http://schemas.microsoft.com/office/drawing/2014/main" id="{993028A2-AA02-4464-B8F8-FA79B4C19986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Rectangle 25">
            <a:extLst>
              <a:ext uri="{FF2B5EF4-FFF2-40B4-BE49-F238E27FC236}">
                <a16:creationId xmlns:a16="http://schemas.microsoft.com/office/drawing/2014/main" id="{127973C0-AAF2-4169-9DF2-03D87563596B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26">
            <a:extLst>
              <a:ext uri="{FF2B5EF4-FFF2-40B4-BE49-F238E27FC236}">
                <a16:creationId xmlns:a16="http://schemas.microsoft.com/office/drawing/2014/main" id="{F165EAE8-BCCD-4A6F-ADF6-BD91412DE6B5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3E79CC-A83C-4114-A3A0-695565C5C8EC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56241355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63084" y="4406903"/>
            <a:ext cx="10363200" cy="1362075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Rectangle 24">
            <a:extLst>
              <a:ext uri="{FF2B5EF4-FFF2-40B4-BE49-F238E27FC236}">
                <a16:creationId xmlns:a16="http://schemas.microsoft.com/office/drawing/2014/main" id="{50DD0B96-CA5B-49D7-99EE-BD3A7E7A36BA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Rectangle 25">
            <a:extLst>
              <a:ext uri="{FF2B5EF4-FFF2-40B4-BE49-F238E27FC236}">
                <a16:creationId xmlns:a16="http://schemas.microsoft.com/office/drawing/2014/main" id="{E4CCA8E4-AC13-41FF-B6DC-1D34ACAF7672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26">
            <a:extLst>
              <a:ext uri="{FF2B5EF4-FFF2-40B4-BE49-F238E27FC236}">
                <a16:creationId xmlns:a16="http://schemas.microsoft.com/office/drawing/2014/main" id="{77968A81-9C72-4459-8E4B-EF6724F98491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4EBD76-E8ED-4A17-B8CA-972F47707ACF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63226794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609602" y="1604963"/>
            <a:ext cx="5380567" cy="4521200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193367" y="1604963"/>
            <a:ext cx="5382684" cy="4521200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Rectangle 24">
            <a:extLst>
              <a:ext uri="{FF2B5EF4-FFF2-40B4-BE49-F238E27FC236}">
                <a16:creationId xmlns:a16="http://schemas.microsoft.com/office/drawing/2014/main" id="{A7CACEEC-5526-4C53-9655-806186AA5B12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25">
            <a:extLst>
              <a:ext uri="{FF2B5EF4-FFF2-40B4-BE49-F238E27FC236}">
                <a16:creationId xmlns:a16="http://schemas.microsoft.com/office/drawing/2014/main" id="{628DE1D3-ABC2-4792-BE79-A7D8698F3C5F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Rectangle 26">
            <a:extLst>
              <a:ext uri="{FF2B5EF4-FFF2-40B4-BE49-F238E27FC236}">
                <a16:creationId xmlns:a16="http://schemas.microsoft.com/office/drawing/2014/main" id="{309E8A7B-96D4-4C7A-9183-48DE34EF33AC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B871D9-E959-4F5B-BDC8-12D435F3E6FF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44074654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Rectangle 24">
            <a:extLst>
              <a:ext uri="{FF2B5EF4-FFF2-40B4-BE49-F238E27FC236}">
                <a16:creationId xmlns:a16="http://schemas.microsoft.com/office/drawing/2014/main" id="{4B0B9ADB-4FC8-47AF-93B3-CFCB011A0CDC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8" name="Rectangle 25">
            <a:extLst>
              <a:ext uri="{FF2B5EF4-FFF2-40B4-BE49-F238E27FC236}">
                <a16:creationId xmlns:a16="http://schemas.microsoft.com/office/drawing/2014/main" id="{DCC245E8-65D3-4F3B-BA14-5B2CE5457286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9" name="Rectangle 26">
            <a:extLst>
              <a:ext uri="{FF2B5EF4-FFF2-40B4-BE49-F238E27FC236}">
                <a16:creationId xmlns:a16="http://schemas.microsoft.com/office/drawing/2014/main" id="{5A809669-C579-477A-A2C7-A48B33C9E78F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4581B9-7201-4B89-B528-D4C8A8B06B31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46265161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Rectangle 24">
            <a:extLst>
              <a:ext uri="{FF2B5EF4-FFF2-40B4-BE49-F238E27FC236}">
                <a16:creationId xmlns:a16="http://schemas.microsoft.com/office/drawing/2014/main" id="{DC5EA609-9E92-4A19-827D-B623B2E5663D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4" name="Rectangle 25">
            <a:extLst>
              <a:ext uri="{FF2B5EF4-FFF2-40B4-BE49-F238E27FC236}">
                <a16:creationId xmlns:a16="http://schemas.microsoft.com/office/drawing/2014/main" id="{9FB27512-3650-4853-8DDC-5CA46EC6DB19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Rectangle 26">
            <a:extLst>
              <a:ext uri="{FF2B5EF4-FFF2-40B4-BE49-F238E27FC236}">
                <a16:creationId xmlns:a16="http://schemas.microsoft.com/office/drawing/2014/main" id="{5E74CCF9-8EEC-4853-A182-EC4F07BF6C31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D09391-C324-4F05-9629-AF2DCA8BC7BA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16196935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4">
            <a:extLst>
              <a:ext uri="{FF2B5EF4-FFF2-40B4-BE49-F238E27FC236}">
                <a16:creationId xmlns:a16="http://schemas.microsoft.com/office/drawing/2014/main" id="{9EDF1E8A-CA96-47AD-BDD7-53C5A1693150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3" name="Rectangle 25">
            <a:extLst>
              <a:ext uri="{FF2B5EF4-FFF2-40B4-BE49-F238E27FC236}">
                <a16:creationId xmlns:a16="http://schemas.microsoft.com/office/drawing/2014/main" id="{5EFDCD09-C55E-48C9-A47F-C72338342E9B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4" name="Rectangle 26">
            <a:extLst>
              <a:ext uri="{FF2B5EF4-FFF2-40B4-BE49-F238E27FC236}">
                <a16:creationId xmlns:a16="http://schemas.microsoft.com/office/drawing/2014/main" id="{FB70C96B-71E7-4217-99BD-D3646C5FF1E1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9C2D23-A7BF-4E19-896C-6DFCAE410BBF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1241985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Rectangle 2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723900" algn="l"/>
                <a:tab pos="1447800" algn="l"/>
              </a:tabLst>
              <a:defRPr/>
            </a:pPr>
            <a:endParaRPr kumimoji="0" lang="pl-PL" altLang="pl-PL" sz="10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Tahoma"/>
              <a:ea typeface="+mn-ea"/>
              <a:cs typeface="Lucida Sans Unicode" panose="020B0602030504020204" pitchFamily="34" charset="0"/>
            </a:endParaRPr>
          </a:p>
        </p:txBody>
      </p:sp>
      <p:sp>
        <p:nvSpPr>
          <p:cNvPr id="5" name="Rectangle 25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endParaRPr kumimoji="0" lang="pl-PL" altLang="pl-PL" sz="10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Tahoma"/>
              <a:ea typeface="+mn-ea"/>
              <a:cs typeface="Lucida Sans Unicode" panose="020B0602030504020204" pitchFamily="34" charset="0"/>
            </a:endParaRPr>
          </a:p>
        </p:txBody>
      </p:sp>
      <p:sp>
        <p:nvSpPr>
          <p:cNvPr id="6" name="Rectangle 26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723900" algn="l"/>
                <a:tab pos="1447800" algn="l"/>
              </a:tabLst>
              <a:defRPr/>
            </a:pPr>
            <a:fld id="{30617490-0340-4671-B33D-6384E199DB84}" type="slidenum">
              <a:rPr kumimoji="0" lang="pl-PL" altLang="pl-PL" sz="10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ahoma"/>
                <a:ea typeface="+mn-ea"/>
                <a:cs typeface="Lucida Sans Unicode" panose="020B0602030504020204" pitchFamily="34" charset="0"/>
              </a:rPr>
              <a:pPr marL="0" marR="0" lvl="0" indent="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723900" algn="l"/>
                  <a:tab pos="1447800" algn="l"/>
                </a:tabLst>
                <a:defRPr/>
              </a:pPr>
              <a:t>‹#›</a:t>
            </a:fld>
            <a:endParaRPr kumimoji="0" lang="pl-PL" altLang="pl-PL" sz="10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Tahoma"/>
              <a:ea typeface="+mn-ea"/>
              <a:cs typeface="Lucida Sans Unicode" panose="020B0602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383358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09602" y="273050"/>
            <a:ext cx="4011084" cy="1162050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766733" y="273053"/>
            <a:ext cx="6815667" cy="5853113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609602" y="1435103"/>
            <a:ext cx="4011084" cy="4691063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Rectangle 24">
            <a:extLst>
              <a:ext uri="{FF2B5EF4-FFF2-40B4-BE49-F238E27FC236}">
                <a16:creationId xmlns:a16="http://schemas.microsoft.com/office/drawing/2014/main" id="{78B66978-ADB2-42D9-8CB3-4E823E999B13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25">
            <a:extLst>
              <a:ext uri="{FF2B5EF4-FFF2-40B4-BE49-F238E27FC236}">
                <a16:creationId xmlns:a16="http://schemas.microsoft.com/office/drawing/2014/main" id="{59B831DF-B83C-4F2F-83CC-FA7D63BA510B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Rectangle 26">
            <a:extLst>
              <a:ext uri="{FF2B5EF4-FFF2-40B4-BE49-F238E27FC236}">
                <a16:creationId xmlns:a16="http://schemas.microsoft.com/office/drawing/2014/main" id="{186DC54E-6258-426F-81D3-F51144A903C3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882BE9-D597-40BB-B175-BF33DFC1096A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85513550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endParaRPr lang="pl-PL" noProof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Rectangle 24">
            <a:extLst>
              <a:ext uri="{FF2B5EF4-FFF2-40B4-BE49-F238E27FC236}">
                <a16:creationId xmlns:a16="http://schemas.microsoft.com/office/drawing/2014/main" id="{7605423F-59C6-4EAE-80AF-85C668B81375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25">
            <a:extLst>
              <a:ext uri="{FF2B5EF4-FFF2-40B4-BE49-F238E27FC236}">
                <a16:creationId xmlns:a16="http://schemas.microsoft.com/office/drawing/2014/main" id="{6C501B48-FDBC-478C-B4E2-279688D945DF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Rectangle 26">
            <a:extLst>
              <a:ext uri="{FF2B5EF4-FFF2-40B4-BE49-F238E27FC236}">
                <a16:creationId xmlns:a16="http://schemas.microsoft.com/office/drawing/2014/main" id="{E75D38A1-49D7-4B1E-95EA-E9A8BAEE80FD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93270D-6034-411F-B332-75BEE31456DE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62255308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Rectangle 24">
            <a:extLst>
              <a:ext uri="{FF2B5EF4-FFF2-40B4-BE49-F238E27FC236}">
                <a16:creationId xmlns:a16="http://schemas.microsoft.com/office/drawing/2014/main" id="{6C3A68C0-F0A3-42DB-8217-2151D4B26E65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Rectangle 25">
            <a:extLst>
              <a:ext uri="{FF2B5EF4-FFF2-40B4-BE49-F238E27FC236}">
                <a16:creationId xmlns:a16="http://schemas.microsoft.com/office/drawing/2014/main" id="{55964539-81E1-406A-B8BD-6A8E6EA841AA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26">
            <a:extLst>
              <a:ext uri="{FF2B5EF4-FFF2-40B4-BE49-F238E27FC236}">
                <a16:creationId xmlns:a16="http://schemas.microsoft.com/office/drawing/2014/main" id="{6AA8214C-C2E3-427A-993C-ACA7386CF641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571B05-CB2D-4BF5-B542-C67BE49C9C54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16376770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8834967" y="1600203"/>
            <a:ext cx="2741084" cy="4525963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609602" y="1600203"/>
            <a:ext cx="8022167" cy="4525963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Rectangle 24">
            <a:extLst>
              <a:ext uri="{FF2B5EF4-FFF2-40B4-BE49-F238E27FC236}">
                <a16:creationId xmlns:a16="http://schemas.microsoft.com/office/drawing/2014/main" id="{AF8334D3-8D44-409B-BE02-088067EFB145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Rectangle 25">
            <a:extLst>
              <a:ext uri="{FF2B5EF4-FFF2-40B4-BE49-F238E27FC236}">
                <a16:creationId xmlns:a16="http://schemas.microsoft.com/office/drawing/2014/main" id="{C7851C32-C1AD-4B91-926F-9D3AFCDC7249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26">
            <a:extLst>
              <a:ext uri="{FF2B5EF4-FFF2-40B4-BE49-F238E27FC236}">
                <a16:creationId xmlns:a16="http://schemas.microsoft.com/office/drawing/2014/main" id="{2C70D4A7-059A-4E4A-A8AE-D6C52779B3DA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F71D30-2962-435C-8F4E-27C73F23D2AF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11408319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Układ niestandard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14401" y="1600200"/>
            <a:ext cx="10356851" cy="1824038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Rectangle 24">
            <a:extLst>
              <a:ext uri="{FF2B5EF4-FFF2-40B4-BE49-F238E27FC236}">
                <a16:creationId xmlns:a16="http://schemas.microsoft.com/office/drawing/2014/main" id="{DD3CA672-B6FF-4747-9A17-93EC45B65EED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4" name="Rectangle 25">
            <a:extLst>
              <a:ext uri="{FF2B5EF4-FFF2-40B4-BE49-F238E27FC236}">
                <a16:creationId xmlns:a16="http://schemas.microsoft.com/office/drawing/2014/main" id="{298FE7DA-C510-4131-AA78-D5171C801CAC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Rectangle 26">
            <a:extLst>
              <a:ext uri="{FF2B5EF4-FFF2-40B4-BE49-F238E27FC236}">
                <a16:creationId xmlns:a16="http://schemas.microsoft.com/office/drawing/2014/main" id="{D0FC5EF2-B094-4314-ABE6-2FA68DAF2177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5A2EB6-71BD-43A5-9FC2-48F37B31FAB9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6378464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Rectangle 2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723900" algn="l"/>
                <a:tab pos="1447800" algn="l"/>
              </a:tabLst>
              <a:defRPr/>
            </a:pPr>
            <a:endParaRPr kumimoji="0" lang="pl-PL" altLang="pl-PL" sz="10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Tahoma"/>
              <a:ea typeface="+mn-ea"/>
              <a:cs typeface="Lucida Sans Unicode" panose="020B0602030504020204" pitchFamily="34" charset="0"/>
            </a:endParaRPr>
          </a:p>
        </p:txBody>
      </p:sp>
      <p:sp>
        <p:nvSpPr>
          <p:cNvPr id="5" name="Rectangle 25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endParaRPr kumimoji="0" lang="pl-PL" altLang="pl-PL" sz="10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Tahoma"/>
              <a:ea typeface="+mn-ea"/>
              <a:cs typeface="Lucida Sans Unicode" panose="020B0602030504020204" pitchFamily="34" charset="0"/>
            </a:endParaRPr>
          </a:p>
        </p:txBody>
      </p:sp>
      <p:sp>
        <p:nvSpPr>
          <p:cNvPr id="6" name="Rectangle 26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723900" algn="l"/>
                <a:tab pos="1447800" algn="l"/>
              </a:tabLst>
              <a:defRPr/>
            </a:pPr>
            <a:fld id="{97E47926-F7E3-4078-9B1C-2C7570CE7FFA}" type="slidenum">
              <a:rPr kumimoji="0" lang="pl-PL" altLang="pl-PL" sz="10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ahoma"/>
                <a:ea typeface="+mn-ea"/>
                <a:cs typeface="Lucida Sans Unicode" panose="020B0602030504020204" pitchFamily="34" charset="0"/>
              </a:rPr>
              <a:pPr marL="0" marR="0" lvl="0" indent="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723900" algn="l"/>
                  <a:tab pos="1447800" algn="l"/>
                </a:tabLst>
                <a:defRPr/>
              </a:pPr>
              <a:t>‹#›</a:t>
            </a:fld>
            <a:endParaRPr kumimoji="0" lang="pl-PL" altLang="pl-PL" sz="10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Tahoma"/>
              <a:ea typeface="+mn-ea"/>
              <a:cs typeface="Lucida Sans Unicode" panose="020B0602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60344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609601" y="1604963"/>
            <a:ext cx="5382684" cy="4522787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195484" y="1604963"/>
            <a:ext cx="5382683" cy="4522787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Rectangle 2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723900" algn="l"/>
                <a:tab pos="1447800" algn="l"/>
              </a:tabLst>
              <a:defRPr/>
            </a:pPr>
            <a:endParaRPr kumimoji="0" lang="pl-PL" altLang="pl-PL" sz="10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Tahoma"/>
              <a:ea typeface="+mn-ea"/>
              <a:cs typeface="Lucida Sans Unicode" panose="020B0602030504020204" pitchFamily="34" charset="0"/>
            </a:endParaRPr>
          </a:p>
        </p:txBody>
      </p:sp>
      <p:sp>
        <p:nvSpPr>
          <p:cNvPr id="6" name="Rectangle 25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endParaRPr kumimoji="0" lang="pl-PL" altLang="pl-PL" sz="10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Tahoma"/>
              <a:ea typeface="+mn-ea"/>
              <a:cs typeface="Lucida Sans Unicode" panose="020B0602030504020204" pitchFamily="34" charset="0"/>
            </a:endParaRPr>
          </a:p>
        </p:txBody>
      </p:sp>
      <p:sp>
        <p:nvSpPr>
          <p:cNvPr id="7" name="Rectangle 26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723900" algn="l"/>
                <a:tab pos="1447800" algn="l"/>
              </a:tabLst>
              <a:defRPr/>
            </a:pPr>
            <a:fld id="{99488557-ABA8-4504-9426-0C23A42CE23F}" type="slidenum">
              <a:rPr kumimoji="0" lang="pl-PL" altLang="pl-PL" sz="10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ahoma"/>
                <a:ea typeface="+mn-ea"/>
                <a:cs typeface="Lucida Sans Unicode" panose="020B0602030504020204" pitchFamily="34" charset="0"/>
              </a:rPr>
              <a:pPr marL="0" marR="0" lvl="0" indent="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723900" algn="l"/>
                  <a:tab pos="1447800" algn="l"/>
                </a:tabLst>
                <a:defRPr/>
              </a:pPr>
              <a:t>‹#›</a:t>
            </a:fld>
            <a:endParaRPr kumimoji="0" lang="pl-PL" altLang="pl-PL" sz="10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Tahoma"/>
              <a:ea typeface="+mn-ea"/>
              <a:cs typeface="Lucida Sans Unicode" panose="020B0602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36622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Rectangle 2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723900" algn="l"/>
                <a:tab pos="1447800" algn="l"/>
              </a:tabLst>
              <a:defRPr/>
            </a:pPr>
            <a:endParaRPr kumimoji="0" lang="pl-PL" altLang="pl-PL" sz="10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Tahoma"/>
              <a:ea typeface="+mn-ea"/>
              <a:cs typeface="Lucida Sans Unicode" panose="020B0602030504020204" pitchFamily="34" charset="0"/>
            </a:endParaRPr>
          </a:p>
        </p:txBody>
      </p:sp>
      <p:sp>
        <p:nvSpPr>
          <p:cNvPr id="8" name="Rectangle 25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endParaRPr kumimoji="0" lang="pl-PL" altLang="pl-PL" sz="10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Tahoma"/>
              <a:ea typeface="+mn-ea"/>
              <a:cs typeface="Lucida Sans Unicode" panose="020B0602030504020204" pitchFamily="34" charset="0"/>
            </a:endParaRPr>
          </a:p>
        </p:txBody>
      </p:sp>
      <p:sp>
        <p:nvSpPr>
          <p:cNvPr id="9" name="Rectangle 26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723900" algn="l"/>
                <a:tab pos="1447800" algn="l"/>
              </a:tabLst>
              <a:defRPr/>
            </a:pPr>
            <a:fld id="{0D06AB90-75EA-4836-BD4A-3F56D333EB7D}" type="slidenum">
              <a:rPr kumimoji="0" lang="pl-PL" altLang="pl-PL" sz="10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ahoma"/>
                <a:ea typeface="+mn-ea"/>
                <a:cs typeface="Lucida Sans Unicode" panose="020B0602030504020204" pitchFamily="34" charset="0"/>
              </a:rPr>
              <a:pPr marL="0" marR="0" lvl="0" indent="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723900" algn="l"/>
                  <a:tab pos="1447800" algn="l"/>
                </a:tabLst>
                <a:defRPr/>
              </a:pPr>
              <a:t>‹#›</a:t>
            </a:fld>
            <a:endParaRPr kumimoji="0" lang="pl-PL" altLang="pl-PL" sz="10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Tahoma"/>
              <a:ea typeface="+mn-ea"/>
              <a:cs typeface="Lucida Sans Unicode" panose="020B0602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86363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Rectangle 2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723900" algn="l"/>
                <a:tab pos="1447800" algn="l"/>
              </a:tabLst>
              <a:defRPr/>
            </a:pPr>
            <a:endParaRPr kumimoji="0" lang="pl-PL" altLang="pl-PL" sz="10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Tahoma"/>
              <a:ea typeface="+mn-ea"/>
              <a:cs typeface="Lucida Sans Unicode" panose="020B0602030504020204" pitchFamily="34" charset="0"/>
            </a:endParaRPr>
          </a:p>
        </p:txBody>
      </p:sp>
      <p:sp>
        <p:nvSpPr>
          <p:cNvPr id="4" name="Rectangle 25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endParaRPr kumimoji="0" lang="pl-PL" altLang="pl-PL" sz="10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Tahoma"/>
              <a:ea typeface="+mn-ea"/>
              <a:cs typeface="Lucida Sans Unicode" panose="020B0602030504020204" pitchFamily="34" charset="0"/>
            </a:endParaRPr>
          </a:p>
        </p:txBody>
      </p:sp>
      <p:sp>
        <p:nvSpPr>
          <p:cNvPr id="5" name="Rectangle 26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723900" algn="l"/>
                <a:tab pos="1447800" algn="l"/>
              </a:tabLst>
              <a:defRPr/>
            </a:pPr>
            <a:fld id="{02F8DC65-DF25-49C9-A1F2-58E8BF05C071}" type="slidenum">
              <a:rPr kumimoji="0" lang="pl-PL" altLang="pl-PL" sz="10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ahoma"/>
                <a:ea typeface="+mn-ea"/>
                <a:cs typeface="Lucida Sans Unicode" panose="020B0602030504020204" pitchFamily="34" charset="0"/>
              </a:rPr>
              <a:pPr marL="0" marR="0" lvl="0" indent="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723900" algn="l"/>
                  <a:tab pos="1447800" algn="l"/>
                </a:tabLst>
                <a:defRPr/>
              </a:pPr>
              <a:t>‹#›</a:t>
            </a:fld>
            <a:endParaRPr kumimoji="0" lang="pl-PL" altLang="pl-PL" sz="10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Tahoma"/>
              <a:ea typeface="+mn-ea"/>
              <a:cs typeface="Lucida Sans Unicode" panose="020B0602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44547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723900" algn="l"/>
                <a:tab pos="1447800" algn="l"/>
              </a:tabLst>
              <a:defRPr/>
            </a:pPr>
            <a:endParaRPr kumimoji="0" lang="pl-PL" altLang="pl-PL" sz="10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Tahoma"/>
              <a:ea typeface="+mn-ea"/>
              <a:cs typeface="Lucida Sans Unicode" panose="020B0602030504020204" pitchFamily="34" charset="0"/>
            </a:endParaRPr>
          </a:p>
        </p:txBody>
      </p:sp>
      <p:sp>
        <p:nvSpPr>
          <p:cNvPr id="3" name="Rectangle 25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endParaRPr kumimoji="0" lang="pl-PL" altLang="pl-PL" sz="10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Tahoma"/>
              <a:ea typeface="+mn-ea"/>
              <a:cs typeface="Lucida Sans Unicode" panose="020B0602030504020204" pitchFamily="34" charset="0"/>
            </a:endParaRPr>
          </a:p>
        </p:txBody>
      </p:sp>
      <p:sp>
        <p:nvSpPr>
          <p:cNvPr id="4" name="Rectangle 26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723900" algn="l"/>
                <a:tab pos="1447800" algn="l"/>
              </a:tabLst>
              <a:defRPr/>
            </a:pPr>
            <a:fld id="{A5F4B96A-B893-4A90-B440-F07D5DB47BC6}" type="slidenum">
              <a:rPr kumimoji="0" lang="pl-PL" altLang="pl-PL" sz="10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ahoma"/>
                <a:ea typeface="+mn-ea"/>
                <a:cs typeface="Lucida Sans Unicode" panose="020B0602030504020204" pitchFamily="34" charset="0"/>
              </a:rPr>
              <a:pPr marL="0" marR="0" lvl="0" indent="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723900" algn="l"/>
                  <a:tab pos="1447800" algn="l"/>
                </a:tabLst>
                <a:defRPr/>
              </a:pPr>
              <a:t>‹#›</a:t>
            </a:fld>
            <a:endParaRPr kumimoji="0" lang="pl-PL" altLang="pl-PL" sz="10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Tahoma"/>
              <a:ea typeface="+mn-ea"/>
              <a:cs typeface="Lucida Sans Unicode" panose="020B0602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34935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Rectangle 2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723900" algn="l"/>
                <a:tab pos="1447800" algn="l"/>
              </a:tabLst>
              <a:defRPr/>
            </a:pPr>
            <a:endParaRPr kumimoji="0" lang="pl-PL" altLang="pl-PL" sz="10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Tahoma"/>
              <a:ea typeface="+mn-ea"/>
              <a:cs typeface="Lucida Sans Unicode" panose="020B0602030504020204" pitchFamily="34" charset="0"/>
            </a:endParaRPr>
          </a:p>
        </p:txBody>
      </p:sp>
      <p:sp>
        <p:nvSpPr>
          <p:cNvPr id="6" name="Rectangle 25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endParaRPr kumimoji="0" lang="pl-PL" altLang="pl-PL" sz="10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Tahoma"/>
              <a:ea typeface="+mn-ea"/>
              <a:cs typeface="Lucida Sans Unicode" panose="020B0602030504020204" pitchFamily="34" charset="0"/>
            </a:endParaRPr>
          </a:p>
        </p:txBody>
      </p:sp>
      <p:sp>
        <p:nvSpPr>
          <p:cNvPr id="7" name="Rectangle 26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723900" algn="l"/>
                <a:tab pos="1447800" algn="l"/>
              </a:tabLst>
              <a:defRPr/>
            </a:pPr>
            <a:fld id="{94920335-0ED6-460A-9DD7-9A3A1E037586}" type="slidenum">
              <a:rPr kumimoji="0" lang="pl-PL" altLang="pl-PL" sz="10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ahoma"/>
                <a:ea typeface="+mn-ea"/>
                <a:cs typeface="Lucida Sans Unicode" panose="020B0602030504020204" pitchFamily="34" charset="0"/>
              </a:rPr>
              <a:pPr marL="0" marR="0" lvl="0" indent="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723900" algn="l"/>
                  <a:tab pos="1447800" algn="l"/>
                </a:tabLst>
                <a:defRPr/>
              </a:pPr>
              <a:t>‹#›</a:t>
            </a:fld>
            <a:endParaRPr kumimoji="0" lang="pl-PL" altLang="pl-PL" sz="10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Tahoma"/>
              <a:ea typeface="+mn-ea"/>
              <a:cs typeface="Lucida Sans Unicode" panose="020B0602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97882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l-PL" noProof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Rectangle 2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723900" algn="l"/>
                <a:tab pos="1447800" algn="l"/>
              </a:tabLst>
              <a:defRPr/>
            </a:pPr>
            <a:endParaRPr kumimoji="0" lang="pl-PL" altLang="pl-PL" sz="10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Tahoma"/>
              <a:ea typeface="+mn-ea"/>
              <a:cs typeface="Lucida Sans Unicode" panose="020B0602030504020204" pitchFamily="34" charset="0"/>
            </a:endParaRPr>
          </a:p>
        </p:txBody>
      </p:sp>
      <p:sp>
        <p:nvSpPr>
          <p:cNvPr id="6" name="Rectangle 25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endParaRPr kumimoji="0" lang="pl-PL" altLang="pl-PL" sz="10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Tahoma"/>
              <a:ea typeface="+mn-ea"/>
              <a:cs typeface="Lucida Sans Unicode" panose="020B0602030504020204" pitchFamily="34" charset="0"/>
            </a:endParaRPr>
          </a:p>
        </p:txBody>
      </p:sp>
      <p:sp>
        <p:nvSpPr>
          <p:cNvPr id="7" name="Rectangle 26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723900" algn="l"/>
                <a:tab pos="1447800" algn="l"/>
              </a:tabLst>
              <a:defRPr/>
            </a:pPr>
            <a:fld id="{405F1B01-70CB-476E-85A7-888A2A340108}" type="slidenum">
              <a:rPr kumimoji="0" lang="pl-PL" altLang="pl-PL" sz="10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ahoma"/>
                <a:ea typeface="+mn-ea"/>
                <a:cs typeface="Lucida Sans Unicode" panose="020B0602030504020204" pitchFamily="34" charset="0"/>
              </a:rPr>
              <a:pPr marL="0" marR="0" lvl="0" indent="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723900" algn="l"/>
                  <a:tab pos="1447800" algn="l"/>
                </a:tabLst>
                <a:defRPr/>
              </a:pPr>
              <a:t>‹#›</a:t>
            </a:fld>
            <a:endParaRPr kumimoji="0" lang="pl-PL" altLang="pl-PL" sz="10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Tahoma"/>
              <a:ea typeface="+mn-ea"/>
              <a:cs typeface="Lucida Sans Unicode" panose="020B0602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4950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1"/>
          <p:cNvGrpSpPr>
            <a:grpSpLocks/>
          </p:cNvGrpSpPr>
          <p:nvPr/>
        </p:nvGrpSpPr>
        <p:grpSpPr bwMode="auto">
          <a:xfrm>
            <a:off x="0" y="1"/>
            <a:ext cx="12208933" cy="6854825"/>
            <a:chOff x="0" y="0"/>
            <a:chExt cx="5768" cy="4318"/>
          </a:xfrm>
        </p:grpSpPr>
        <p:sp>
          <p:nvSpPr>
            <p:cNvPr id="1032" name="Rectangle 2"/>
            <p:cNvSpPr>
              <a:spLocks noChangeArrowheads="1"/>
            </p:cNvSpPr>
            <p:nvPr/>
          </p:nvSpPr>
          <p:spPr bwMode="auto">
            <a:xfrm>
              <a:off x="5232" y="1"/>
              <a:ext cx="526" cy="4317"/>
            </a:xfrm>
            <a:prstGeom prst="rect">
              <a:avLst/>
            </a:prstGeom>
            <a:gradFill rotWithShape="0">
              <a:gsLst>
                <a:gs pos="0">
                  <a:srgbClr val="0E0E0E"/>
                </a:gs>
                <a:gs pos="100000">
                  <a:srgbClr val="000000"/>
                </a:gs>
              </a:gsLst>
              <a:lin ang="108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l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  <a:tabLst/>
                <a:defRPr/>
              </a:pPr>
              <a:endParaRPr kumimoji="0" lang="pl-PL" altLang="pl-PL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1033" name="Rectangle 3"/>
            <p:cNvSpPr>
              <a:spLocks noChangeArrowheads="1"/>
            </p:cNvSpPr>
            <p:nvPr/>
          </p:nvSpPr>
          <p:spPr bwMode="auto">
            <a:xfrm>
              <a:off x="1056" y="0"/>
              <a:ext cx="190" cy="4318"/>
            </a:xfrm>
            <a:prstGeom prst="rect">
              <a:avLst/>
            </a:prstGeom>
            <a:gradFill rotWithShape="0">
              <a:gsLst>
                <a:gs pos="0">
                  <a:srgbClr val="800000"/>
                </a:gs>
                <a:gs pos="100000">
                  <a:srgbClr val="602000"/>
                </a:gs>
              </a:gsLst>
              <a:lin ang="108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l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  <a:tabLst/>
                <a:defRPr/>
              </a:pPr>
              <a:endParaRPr kumimoji="0" lang="pl-PL" altLang="pl-PL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1034" name="Rectangle 4"/>
            <p:cNvSpPr>
              <a:spLocks noChangeArrowheads="1"/>
            </p:cNvSpPr>
            <p:nvPr/>
          </p:nvSpPr>
          <p:spPr bwMode="auto">
            <a:xfrm>
              <a:off x="1728" y="0"/>
              <a:ext cx="430" cy="4318"/>
            </a:xfrm>
            <a:prstGeom prst="rect">
              <a:avLst/>
            </a:prstGeom>
            <a:gradFill rotWithShape="0">
              <a:gsLst>
                <a:gs pos="0">
                  <a:srgbClr val="602000"/>
                </a:gs>
                <a:gs pos="100000">
                  <a:srgbClr val="800000"/>
                </a:gs>
              </a:gsLst>
              <a:lin ang="108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l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  <a:tabLst/>
                <a:defRPr/>
              </a:pPr>
              <a:endParaRPr kumimoji="0" lang="pl-PL" altLang="pl-PL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1035" name="Rectangle 5"/>
            <p:cNvSpPr>
              <a:spLocks noChangeArrowheads="1"/>
            </p:cNvSpPr>
            <p:nvPr/>
          </p:nvSpPr>
          <p:spPr bwMode="auto">
            <a:xfrm>
              <a:off x="2256" y="0"/>
              <a:ext cx="238" cy="4318"/>
            </a:xfrm>
            <a:prstGeom prst="rect">
              <a:avLst/>
            </a:prstGeom>
            <a:solidFill>
              <a:srgbClr val="8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l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  <a:tabLst/>
                <a:defRPr/>
              </a:pPr>
              <a:endParaRPr kumimoji="0" lang="pl-PL" altLang="pl-PL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1036" name="Rectangle 6"/>
            <p:cNvSpPr>
              <a:spLocks noChangeArrowheads="1"/>
            </p:cNvSpPr>
            <p:nvPr/>
          </p:nvSpPr>
          <p:spPr bwMode="auto">
            <a:xfrm>
              <a:off x="1344" y="0"/>
              <a:ext cx="382" cy="4318"/>
            </a:xfrm>
            <a:prstGeom prst="rect">
              <a:avLst/>
            </a:prstGeom>
            <a:gradFill rotWithShape="0">
              <a:gsLst>
                <a:gs pos="0">
                  <a:srgbClr val="800000"/>
                </a:gs>
                <a:gs pos="100000">
                  <a:srgbClr val="602000"/>
                </a:gs>
              </a:gsLst>
              <a:lin ang="108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l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  <a:tabLst/>
                <a:defRPr/>
              </a:pPr>
              <a:endParaRPr kumimoji="0" lang="pl-PL" altLang="pl-PL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1037" name="Rectangle 7"/>
            <p:cNvSpPr>
              <a:spLocks noChangeArrowheads="1"/>
            </p:cNvSpPr>
            <p:nvPr/>
          </p:nvSpPr>
          <p:spPr bwMode="auto">
            <a:xfrm>
              <a:off x="480" y="0"/>
              <a:ext cx="574" cy="4318"/>
            </a:xfrm>
            <a:prstGeom prst="rect">
              <a:avLst/>
            </a:prstGeom>
            <a:gradFill rotWithShape="0">
              <a:gsLst>
                <a:gs pos="0">
                  <a:srgbClr val="602000"/>
                </a:gs>
                <a:gs pos="100000">
                  <a:srgbClr val="800000"/>
                </a:gs>
              </a:gsLst>
              <a:lin ang="108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l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  <a:tabLst/>
                <a:defRPr/>
              </a:pPr>
              <a:endParaRPr kumimoji="0" lang="pl-PL" altLang="pl-PL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1038" name="Rectangle 8"/>
            <p:cNvSpPr>
              <a:spLocks noChangeArrowheads="1"/>
            </p:cNvSpPr>
            <p:nvPr/>
          </p:nvSpPr>
          <p:spPr bwMode="auto">
            <a:xfrm>
              <a:off x="288" y="0"/>
              <a:ext cx="190" cy="4318"/>
            </a:xfrm>
            <a:prstGeom prst="rect">
              <a:avLst/>
            </a:prstGeom>
            <a:gradFill rotWithShape="0">
              <a:gsLst>
                <a:gs pos="0">
                  <a:srgbClr val="511B00"/>
                </a:gs>
                <a:gs pos="50000">
                  <a:srgbClr val="602000"/>
                </a:gs>
                <a:gs pos="100000">
                  <a:srgbClr val="511B00"/>
                </a:gs>
              </a:gsLst>
              <a:lin ang="108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l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  <a:tabLst/>
                <a:defRPr/>
              </a:pPr>
              <a:endParaRPr kumimoji="0" lang="pl-PL" altLang="pl-PL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1039" name="Rectangle 9"/>
            <p:cNvSpPr>
              <a:spLocks noChangeArrowheads="1"/>
            </p:cNvSpPr>
            <p:nvPr/>
          </p:nvSpPr>
          <p:spPr bwMode="auto">
            <a:xfrm>
              <a:off x="0" y="0"/>
              <a:ext cx="286" cy="4318"/>
            </a:xfrm>
            <a:prstGeom prst="rect">
              <a:avLst/>
            </a:prstGeom>
            <a:gradFill rotWithShape="0">
              <a:gsLst>
                <a:gs pos="0">
                  <a:srgbClr val="4B1900"/>
                </a:gs>
                <a:gs pos="100000">
                  <a:srgbClr val="602000"/>
                </a:gs>
              </a:gsLst>
              <a:lin ang="108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l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  <a:tabLst/>
                <a:defRPr/>
              </a:pPr>
              <a:endParaRPr kumimoji="0" lang="pl-PL" altLang="pl-PL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1040" name="Rectangle 10"/>
            <p:cNvSpPr>
              <a:spLocks noChangeArrowheads="1"/>
            </p:cNvSpPr>
            <p:nvPr/>
          </p:nvSpPr>
          <p:spPr bwMode="auto">
            <a:xfrm>
              <a:off x="2160" y="0"/>
              <a:ext cx="238" cy="4318"/>
            </a:xfrm>
            <a:prstGeom prst="rect">
              <a:avLst/>
            </a:prstGeom>
            <a:gradFill rotWithShape="0">
              <a:gsLst>
                <a:gs pos="0">
                  <a:srgbClr val="800000"/>
                </a:gs>
                <a:gs pos="100000">
                  <a:srgbClr val="602000"/>
                </a:gs>
              </a:gsLst>
              <a:lin ang="108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l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  <a:tabLst/>
                <a:defRPr/>
              </a:pPr>
              <a:endParaRPr kumimoji="0" lang="pl-PL" altLang="pl-PL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1041" name="Rectangle 11"/>
            <p:cNvSpPr>
              <a:spLocks noChangeArrowheads="1"/>
            </p:cNvSpPr>
            <p:nvPr/>
          </p:nvSpPr>
          <p:spPr bwMode="auto">
            <a:xfrm>
              <a:off x="2784" y="0"/>
              <a:ext cx="526" cy="4318"/>
            </a:xfrm>
            <a:prstGeom prst="rect">
              <a:avLst/>
            </a:prstGeom>
            <a:gradFill rotWithShape="0">
              <a:gsLst>
                <a:gs pos="0">
                  <a:srgbClr val="602000"/>
                </a:gs>
                <a:gs pos="100000">
                  <a:srgbClr val="800000"/>
                </a:gs>
              </a:gsLst>
              <a:lin ang="108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l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  <a:tabLst/>
                <a:defRPr/>
              </a:pPr>
              <a:endParaRPr kumimoji="0" lang="pl-PL" altLang="pl-PL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1042" name="Rectangle 12"/>
            <p:cNvSpPr>
              <a:spLocks noChangeArrowheads="1"/>
            </p:cNvSpPr>
            <p:nvPr/>
          </p:nvSpPr>
          <p:spPr bwMode="auto">
            <a:xfrm>
              <a:off x="1248" y="0"/>
              <a:ext cx="142" cy="4318"/>
            </a:xfrm>
            <a:prstGeom prst="rect">
              <a:avLst/>
            </a:prstGeom>
            <a:solidFill>
              <a:srgbClr val="602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l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  <a:tabLst/>
                <a:defRPr/>
              </a:pPr>
              <a:endParaRPr kumimoji="0" lang="pl-PL" altLang="pl-PL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1043" name="Rectangle 13"/>
            <p:cNvSpPr>
              <a:spLocks noChangeArrowheads="1"/>
            </p:cNvSpPr>
            <p:nvPr/>
          </p:nvSpPr>
          <p:spPr bwMode="auto">
            <a:xfrm>
              <a:off x="3300" y="0"/>
              <a:ext cx="250" cy="4318"/>
            </a:xfrm>
            <a:prstGeom prst="rect">
              <a:avLst/>
            </a:prstGeom>
            <a:solidFill>
              <a:srgbClr val="602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l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  <a:tabLst/>
                <a:defRPr/>
              </a:pPr>
              <a:endParaRPr kumimoji="0" lang="pl-PL" altLang="pl-PL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1044" name="Rectangle 14"/>
            <p:cNvSpPr>
              <a:spLocks noChangeArrowheads="1"/>
            </p:cNvSpPr>
            <p:nvPr/>
          </p:nvSpPr>
          <p:spPr bwMode="auto">
            <a:xfrm>
              <a:off x="4656" y="0"/>
              <a:ext cx="142" cy="4318"/>
            </a:xfrm>
            <a:prstGeom prst="rect">
              <a:avLst/>
            </a:prstGeom>
            <a:gradFill rotWithShape="0">
              <a:gsLst>
                <a:gs pos="0">
                  <a:srgbClr val="5C1E00"/>
                </a:gs>
                <a:gs pos="50000">
                  <a:srgbClr val="602000"/>
                </a:gs>
                <a:gs pos="100000">
                  <a:srgbClr val="5C1E00"/>
                </a:gs>
              </a:gsLst>
              <a:lin ang="108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l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  <a:tabLst/>
                <a:defRPr/>
              </a:pPr>
              <a:endParaRPr kumimoji="0" lang="pl-PL" altLang="pl-PL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1045" name="Rectangle 15"/>
            <p:cNvSpPr>
              <a:spLocks noChangeArrowheads="1"/>
            </p:cNvSpPr>
            <p:nvPr/>
          </p:nvSpPr>
          <p:spPr bwMode="auto">
            <a:xfrm>
              <a:off x="4608" y="0"/>
              <a:ext cx="670" cy="4318"/>
            </a:xfrm>
            <a:prstGeom prst="rect">
              <a:avLst/>
            </a:prstGeom>
            <a:gradFill rotWithShape="0">
              <a:gsLst>
                <a:gs pos="0">
                  <a:srgbClr val="000000"/>
                </a:gs>
                <a:gs pos="100000">
                  <a:srgbClr val="602000"/>
                </a:gs>
              </a:gsLst>
              <a:lin ang="108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l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  <a:tabLst/>
                <a:defRPr/>
              </a:pPr>
              <a:endParaRPr kumimoji="0" lang="pl-PL" altLang="pl-PL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1046" name="Rectangle 16"/>
            <p:cNvSpPr>
              <a:spLocks noChangeArrowheads="1"/>
            </p:cNvSpPr>
            <p:nvPr/>
          </p:nvSpPr>
          <p:spPr bwMode="auto">
            <a:xfrm>
              <a:off x="3504" y="0"/>
              <a:ext cx="622" cy="4318"/>
            </a:xfrm>
            <a:prstGeom prst="rect">
              <a:avLst/>
            </a:prstGeom>
            <a:gradFill rotWithShape="0">
              <a:gsLst>
                <a:gs pos="0">
                  <a:srgbClr val="800000"/>
                </a:gs>
                <a:gs pos="50000">
                  <a:srgbClr val="602000"/>
                </a:gs>
                <a:gs pos="100000">
                  <a:srgbClr val="800000"/>
                </a:gs>
              </a:gsLst>
              <a:lin ang="108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l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  <a:tabLst/>
                <a:defRPr/>
              </a:pPr>
              <a:endParaRPr kumimoji="0" lang="pl-PL" altLang="pl-PL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1047" name="Rectangle 17"/>
            <p:cNvSpPr>
              <a:spLocks noChangeArrowheads="1"/>
            </p:cNvSpPr>
            <p:nvPr/>
          </p:nvSpPr>
          <p:spPr bwMode="auto">
            <a:xfrm>
              <a:off x="3840" y="0"/>
              <a:ext cx="526" cy="4318"/>
            </a:xfrm>
            <a:prstGeom prst="rect">
              <a:avLst/>
            </a:prstGeom>
            <a:gradFill rotWithShape="0">
              <a:gsLst>
                <a:gs pos="0">
                  <a:srgbClr val="602000"/>
                </a:gs>
                <a:gs pos="100000">
                  <a:srgbClr val="800000"/>
                </a:gs>
              </a:gsLst>
              <a:lin ang="108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l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  <a:tabLst/>
                <a:defRPr/>
              </a:pPr>
              <a:endParaRPr kumimoji="0" lang="pl-PL" altLang="pl-PL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1048" name="Rectangle 18"/>
            <p:cNvSpPr>
              <a:spLocks noChangeArrowheads="1"/>
            </p:cNvSpPr>
            <p:nvPr/>
          </p:nvSpPr>
          <p:spPr bwMode="auto">
            <a:xfrm>
              <a:off x="4368" y="0"/>
              <a:ext cx="238" cy="4318"/>
            </a:xfrm>
            <a:prstGeom prst="rect">
              <a:avLst/>
            </a:prstGeom>
            <a:gradFill rotWithShape="0">
              <a:gsLst>
                <a:gs pos="0">
                  <a:srgbClr val="5C1E00"/>
                </a:gs>
                <a:gs pos="50000">
                  <a:srgbClr val="602000"/>
                </a:gs>
                <a:gs pos="100000">
                  <a:srgbClr val="5C1E00"/>
                </a:gs>
              </a:gsLst>
              <a:lin ang="108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l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  <a:tabLst/>
                <a:defRPr/>
              </a:pPr>
              <a:endParaRPr kumimoji="0" lang="pl-PL" altLang="pl-PL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1049" name="Rectangle 19"/>
            <p:cNvSpPr>
              <a:spLocks noChangeArrowheads="1"/>
            </p:cNvSpPr>
            <p:nvPr/>
          </p:nvSpPr>
          <p:spPr bwMode="auto">
            <a:xfrm>
              <a:off x="2680" y="0"/>
              <a:ext cx="150" cy="4318"/>
            </a:xfrm>
            <a:prstGeom prst="rect">
              <a:avLst/>
            </a:prstGeom>
            <a:gradFill rotWithShape="0">
              <a:gsLst>
                <a:gs pos="0">
                  <a:srgbClr val="602000"/>
                </a:gs>
                <a:gs pos="100000">
                  <a:srgbClr val="800000"/>
                </a:gs>
              </a:gsLst>
              <a:lin ang="108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l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  <a:tabLst/>
                <a:defRPr/>
              </a:pPr>
              <a:endParaRPr kumimoji="0" lang="pl-PL" altLang="pl-PL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1050" name="Rectangle 20"/>
            <p:cNvSpPr>
              <a:spLocks noChangeArrowheads="1"/>
            </p:cNvSpPr>
            <p:nvPr/>
          </p:nvSpPr>
          <p:spPr bwMode="auto">
            <a:xfrm>
              <a:off x="2366" y="0"/>
              <a:ext cx="334" cy="4318"/>
            </a:xfrm>
            <a:prstGeom prst="rect">
              <a:avLst/>
            </a:prstGeom>
            <a:gradFill rotWithShape="0">
              <a:gsLst>
                <a:gs pos="0">
                  <a:srgbClr val="800000"/>
                </a:gs>
                <a:gs pos="100000">
                  <a:srgbClr val="602000"/>
                </a:gs>
              </a:gsLst>
              <a:lin ang="108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l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  <a:tabLst/>
                <a:defRPr/>
              </a:pPr>
              <a:endParaRPr kumimoji="0" lang="pl-PL" altLang="pl-PL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1051" name="Freeform 21"/>
            <p:cNvSpPr>
              <a:spLocks noChangeArrowheads="1"/>
            </p:cNvSpPr>
            <p:nvPr/>
          </p:nvSpPr>
          <p:spPr bwMode="auto">
            <a:xfrm>
              <a:off x="1" y="3875"/>
              <a:ext cx="5758" cy="443"/>
            </a:xfrm>
            <a:custGeom>
              <a:avLst/>
              <a:gdLst>
                <a:gd name="T0" fmla="*/ 5670 w 5760"/>
                <a:gd name="T1" fmla="*/ 86 h 445"/>
                <a:gd name="T2" fmla="*/ 5478 w 5760"/>
                <a:gd name="T3" fmla="*/ 86 h 445"/>
                <a:gd name="T4" fmla="*/ 5424 w 5760"/>
                <a:gd name="T5" fmla="*/ 76 h 445"/>
                <a:gd name="T6" fmla="*/ 5418 w 5760"/>
                <a:gd name="T7" fmla="*/ 65 h 445"/>
                <a:gd name="T8" fmla="*/ 5412 w 5760"/>
                <a:gd name="T9" fmla="*/ 44 h 445"/>
                <a:gd name="T10" fmla="*/ 5384 w 5760"/>
                <a:gd name="T11" fmla="*/ 18 h 445"/>
                <a:gd name="T12" fmla="*/ 5302 w 5760"/>
                <a:gd name="T13" fmla="*/ 7 h 445"/>
                <a:gd name="T14" fmla="*/ 5021 w 5760"/>
                <a:gd name="T15" fmla="*/ 22 h 445"/>
                <a:gd name="T16" fmla="*/ 4956 w 5760"/>
                <a:gd name="T17" fmla="*/ 55 h 445"/>
                <a:gd name="T18" fmla="*/ 4824 w 5760"/>
                <a:gd name="T19" fmla="*/ 102 h 445"/>
                <a:gd name="T20" fmla="*/ 4710 w 5760"/>
                <a:gd name="T21" fmla="*/ 111 h 445"/>
                <a:gd name="T22" fmla="*/ 4632 w 5760"/>
                <a:gd name="T23" fmla="*/ 91 h 445"/>
                <a:gd name="T24" fmla="*/ 4568 w 5760"/>
                <a:gd name="T25" fmla="*/ 25 h 445"/>
                <a:gd name="T26" fmla="*/ 4484 w 5760"/>
                <a:gd name="T27" fmla="*/ 9 h 445"/>
                <a:gd name="T28" fmla="*/ 4380 w 5760"/>
                <a:gd name="T29" fmla="*/ 39 h 445"/>
                <a:gd name="T30" fmla="*/ 4221 w 5760"/>
                <a:gd name="T31" fmla="*/ 81 h 445"/>
                <a:gd name="T32" fmla="*/ 4005 w 5760"/>
                <a:gd name="T33" fmla="*/ 102 h 445"/>
                <a:gd name="T34" fmla="*/ 3795 w 5760"/>
                <a:gd name="T35" fmla="*/ 102 h 445"/>
                <a:gd name="T36" fmla="*/ 3639 w 5760"/>
                <a:gd name="T37" fmla="*/ 76 h 445"/>
                <a:gd name="T38" fmla="*/ 3579 w 5760"/>
                <a:gd name="T39" fmla="*/ 50 h 445"/>
                <a:gd name="T40" fmla="*/ 3513 w 5760"/>
                <a:gd name="T41" fmla="*/ 44 h 445"/>
                <a:gd name="T42" fmla="*/ 3465 w 5760"/>
                <a:gd name="T43" fmla="*/ 55 h 445"/>
                <a:gd name="T44" fmla="*/ 3405 w 5760"/>
                <a:gd name="T45" fmla="*/ 76 h 445"/>
                <a:gd name="T46" fmla="*/ 3033 w 5760"/>
                <a:gd name="T47" fmla="*/ 111 h 445"/>
                <a:gd name="T48" fmla="*/ 2829 w 5760"/>
                <a:gd name="T49" fmla="*/ 113 h 445"/>
                <a:gd name="T50" fmla="*/ 2727 w 5760"/>
                <a:gd name="T51" fmla="*/ 111 h 445"/>
                <a:gd name="T52" fmla="*/ 2695 w 5760"/>
                <a:gd name="T53" fmla="*/ 56 h 445"/>
                <a:gd name="T54" fmla="*/ 2643 w 5760"/>
                <a:gd name="T55" fmla="*/ 50 h 445"/>
                <a:gd name="T56" fmla="*/ 2543 w 5760"/>
                <a:gd name="T57" fmla="*/ 95 h 445"/>
                <a:gd name="T58" fmla="*/ 2429 w 5760"/>
                <a:gd name="T59" fmla="*/ 109 h 445"/>
                <a:gd name="T60" fmla="*/ 2307 w 5760"/>
                <a:gd name="T61" fmla="*/ 91 h 445"/>
                <a:gd name="T62" fmla="*/ 2259 w 5760"/>
                <a:gd name="T63" fmla="*/ 70 h 445"/>
                <a:gd name="T64" fmla="*/ 2170 w 5760"/>
                <a:gd name="T65" fmla="*/ 3 h 445"/>
                <a:gd name="T66" fmla="*/ 2033 w 5760"/>
                <a:gd name="T67" fmla="*/ 64 h 445"/>
                <a:gd name="T68" fmla="*/ 1779 w 5760"/>
                <a:gd name="T69" fmla="*/ 102 h 445"/>
                <a:gd name="T70" fmla="*/ 1545 w 5760"/>
                <a:gd name="T71" fmla="*/ 91 h 445"/>
                <a:gd name="T72" fmla="*/ 1467 w 5760"/>
                <a:gd name="T73" fmla="*/ 76 h 445"/>
                <a:gd name="T74" fmla="*/ 1428 w 5760"/>
                <a:gd name="T75" fmla="*/ 50 h 445"/>
                <a:gd name="T76" fmla="*/ 1374 w 5760"/>
                <a:gd name="T77" fmla="*/ 44 h 445"/>
                <a:gd name="T78" fmla="*/ 1308 w 5760"/>
                <a:gd name="T79" fmla="*/ 55 h 445"/>
                <a:gd name="T80" fmla="*/ 1140 w 5760"/>
                <a:gd name="T81" fmla="*/ 107 h 445"/>
                <a:gd name="T82" fmla="*/ 948 w 5760"/>
                <a:gd name="T83" fmla="*/ 128 h 445"/>
                <a:gd name="T84" fmla="*/ 708 w 5760"/>
                <a:gd name="T85" fmla="*/ 123 h 445"/>
                <a:gd name="T86" fmla="*/ 534 w 5760"/>
                <a:gd name="T87" fmla="*/ 96 h 445"/>
                <a:gd name="T88" fmla="*/ 444 w 5760"/>
                <a:gd name="T89" fmla="*/ 55 h 445"/>
                <a:gd name="T90" fmla="*/ 396 w 5760"/>
                <a:gd name="T91" fmla="*/ 34 h 445"/>
                <a:gd name="T92" fmla="*/ 378 w 5760"/>
                <a:gd name="T93" fmla="*/ 39 h 445"/>
                <a:gd name="T94" fmla="*/ 342 w 5760"/>
                <a:gd name="T95" fmla="*/ 70 h 445"/>
                <a:gd name="T96" fmla="*/ 288 w 5760"/>
                <a:gd name="T97" fmla="*/ 96 h 445"/>
                <a:gd name="T98" fmla="*/ 192 w 5760"/>
                <a:gd name="T99" fmla="*/ 111 h 445"/>
                <a:gd name="T100" fmla="*/ 90 w 5760"/>
                <a:gd name="T101" fmla="*/ 111 h 445"/>
                <a:gd name="T102" fmla="*/ 0 w 5760"/>
                <a:gd name="T103" fmla="*/ 96 h 445"/>
                <a:gd name="T104" fmla="*/ 5730 w 5760"/>
                <a:gd name="T105" fmla="*/ 415 h 445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0" t="0" r="r" b="b"/>
              <a:pathLst>
                <a:path w="5760" h="445">
                  <a:moveTo>
                    <a:pt x="5760" y="445"/>
                  </a:moveTo>
                  <a:lnTo>
                    <a:pt x="5760" y="76"/>
                  </a:lnTo>
                  <a:lnTo>
                    <a:pt x="5730" y="81"/>
                  </a:lnTo>
                  <a:lnTo>
                    <a:pt x="5700" y="86"/>
                  </a:lnTo>
                  <a:lnTo>
                    <a:pt x="5646" y="91"/>
                  </a:lnTo>
                  <a:lnTo>
                    <a:pt x="5592" y="91"/>
                  </a:lnTo>
                  <a:lnTo>
                    <a:pt x="5544" y="91"/>
                  </a:lnTo>
                  <a:lnTo>
                    <a:pt x="5508" y="86"/>
                  </a:lnTo>
                  <a:lnTo>
                    <a:pt x="5490" y="86"/>
                  </a:lnTo>
                  <a:lnTo>
                    <a:pt x="5478" y="81"/>
                  </a:lnTo>
                  <a:lnTo>
                    <a:pt x="5466" y="76"/>
                  </a:lnTo>
                  <a:lnTo>
                    <a:pt x="5454" y="76"/>
                  </a:lnTo>
                  <a:lnTo>
                    <a:pt x="5454" y="70"/>
                  </a:lnTo>
                  <a:lnTo>
                    <a:pt x="5448" y="70"/>
                  </a:lnTo>
                  <a:lnTo>
                    <a:pt x="5448" y="65"/>
                  </a:lnTo>
                  <a:lnTo>
                    <a:pt x="5448" y="60"/>
                  </a:lnTo>
                  <a:lnTo>
                    <a:pt x="5448" y="55"/>
                  </a:lnTo>
                  <a:lnTo>
                    <a:pt x="5442" y="50"/>
                  </a:lnTo>
                  <a:lnTo>
                    <a:pt x="5442" y="44"/>
                  </a:lnTo>
                  <a:lnTo>
                    <a:pt x="5436" y="39"/>
                  </a:lnTo>
                  <a:lnTo>
                    <a:pt x="5424" y="34"/>
                  </a:lnTo>
                  <a:lnTo>
                    <a:pt x="5418" y="29"/>
                  </a:lnTo>
                  <a:lnTo>
                    <a:pt x="5414" y="18"/>
                  </a:lnTo>
                  <a:lnTo>
                    <a:pt x="5401" y="16"/>
                  </a:lnTo>
                  <a:lnTo>
                    <a:pt x="5386" y="10"/>
                  </a:lnTo>
                  <a:lnTo>
                    <a:pt x="5368" y="7"/>
                  </a:lnTo>
                  <a:lnTo>
                    <a:pt x="5332" y="7"/>
                  </a:lnTo>
                  <a:lnTo>
                    <a:pt x="5246" y="10"/>
                  </a:lnTo>
                  <a:lnTo>
                    <a:pt x="5144" y="7"/>
                  </a:lnTo>
                  <a:lnTo>
                    <a:pt x="5090" y="16"/>
                  </a:lnTo>
                  <a:lnTo>
                    <a:pt x="5051" y="22"/>
                  </a:lnTo>
                  <a:lnTo>
                    <a:pt x="5036" y="30"/>
                  </a:lnTo>
                  <a:lnTo>
                    <a:pt x="5022" y="39"/>
                  </a:lnTo>
                  <a:lnTo>
                    <a:pt x="5010" y="44"/>
                  </a:lnTo>
                  <a:lnTo>
                    <a:pt x="4986" y="55"/>
                  </a:lnTo>
                  <a:lnTo>
                    <a:pt x="4950" y="70"/>
                  </a:lnTo>
                  <a:lnTo>
                    <a:pt x="4920" y="86"/>
                  </a:lnTo>
                  <a:lnTo>
                    <a:pt x="4884" y="96"/>
                  </a:lnTo>
                  <a:lnTo>
                    <a:pt x="4854" y="102"/>
                  </a:lnTo>
                  <a:lnTo>
                    <a:pt x="4824" y="107"/>
                  </a:lnTo>
                  <a:lnTo>
                    <a:pt x="4794" y="112"/>
                  </a:lnTo>
                  <a:lnTo>
                    <a:pt x="4764" y="112"/>
                  </a:lnTo>
                  <a:lnTo>
                    <a:pt x="4740" y="112"/>
                  </a:lnTo>
                  <a:lnTo>
                    <a:pt x="4716" y="107"/>
                  </a:lnTo>
                  <a:lnTo>
                    <a:pt x="4698" y="102"/>
                  </a:lnTo>
                  <a:lnTo>
                    <a:pt x="4674" y="96"/>
                  </a:lnTo>
                  <a:lnTo>
                    <a:pt x="4662" y="91"/>
                  </a:lnTo>
                  <a:lnTo>
                    <a:pt x="4644" y="86"/>
                  </a:lnTo>
                  <a:lnTo>
                    <a:pt x="4631" y="66"/>
                  </a:lnTo>
                  <a:lnTo>
                    <a:pt x="4617" y="42"/>
                  </a:lnTo>
                  <a:lnTo>
                    <a:pt x="4598" y="25"/>
                  </a:lnTo>
                  <a:lnTo>
                    <a:pt x="4584" y="13"/>
                  </a:lnTo>
                  <a:lnTo>
                    <a:pt x="4565" y="4"/>
                  </a:lnTo>
                  <a:lnTo>
                    <a:pt x="4535" y="3"/>
                  </a:lnTo>
                  <a:lnTo>
                    <a:pt x="4514" y="9"/>
                  </a:lnTo>
                  <a:lnTo>
                    <a:pt x="4494" y="18"/>
                  </a:lnTo>
                  <a:lnTo>
                    <a:pt x="4471" y="23"/>
                  </a:lnTo>
                  <a:lnTo>
                    <a:pt x="4440" y="29"/>
                  </a:lnTo>
                  <a:lnTo>
                    <a:pt x="4410" y="39"/>
                  </a:lnTo>
                  <a:lnTo>
                    <a:pt x="4374" y="50"/>
                  </a:lnTo>
                  <a:lnTo>
                    <a:pt x="4332" y="60"/>
                  </a:lnTo>
                  <a:lnTo>
                    <a:pt x="4284" y="76"/>
                  </a:lnTo>
                  <a:lnTo>
                    <a:pt x="4236" y="81"/>
                  </a:lnTo>
                  <a:lnTo>
                    <a:pt x="4183" y="91"/>
                  </a:lnTo>
                  <a:lnTo>
                    <a:pt x="4128" y="96"/>
                  </a:lnTo>
                  <a:lnTo>
                    <a:pt x="4074" y="102"/>
                  </a:lnTo>
                  <a:lnTo>
                    <a:pt x="4020" y="102"/>
                  </a:lnTo>
                  <a:lnTo>
                    <a:pt x="3966" y="102"/>
                  </a:lnTo>
                  <a:lnTo>
                    <a:pt x="3912" y="102"/>
                  </a:lnTo>
                  <a:lnTo>
                    <a:pt x="3858" y="102"/>
                  </a:lnTo>
                  <a:lnTo>
                    <a:pt x="3810" y="102"/>
                  </a:lnTo>
                  <a:lnTo>
                    <a:pt x="3762" y="96"/>
                  </a:lnTo>
                  <a:lnTo>
                    <a:pt x="3726" y="91"/>
                  </a:lnTo>
                  <a:lnTo>
                    <a:pt x="3684" y="81"/>
                  </a:lnTo>
                  <a:lnTo>
                    <a:pt x="3654" y="76"/>
                  </a:lnTo>
                  <a:lnTo>
                    <a:pt x="3642" y="70"/>
                  </a:lnTo>
                  <a:lnTo>
                    <a:pt x="3630" y="65"/>
                  </a:lnTo>
                  <a:lnTo>
                    <a:pt x="3612" y="60"/>
                  </a:lnTo>
                  <a:lnTo>
                    <a:pt x="3594" y="50"/>
                  </a:lnTo>
                  <a:lnTo>
                    <a:pt x="3576" y="50"/>
                  </a:lnTo>
                  <a:lnTo>
                    <a:pt x="3558" y="44"/>
                  </a:lnTo>
                  <a:lnTo>
                    <a:pt x="3540" y="44"/>
                  </a:lnTo>
                  <a:lnTo>
                    <a:pt x="3528" y="44"/>
                  </a:lnTo>
                  <a:lnTo>
                    <a:pt x="3516" y="50"/>
                  </a:lnTo>
                  <a:lnTo>
                    <a:pt x="3504" y="50"/>
                  </a:lnTo>
                  <a:lnTo>
                    <a:pt x="3492" y="55"/>
                  </a:lnTo>
                  <a:lnTo>
                    <a:pt x="3480" y="55"/>
                  </a:lnTo>
                  <a:lnTo>
                    <a:pt x="3468" y="65"/>
                  </a:lnTo>
                  <a:lnTo>
                    <a:pt x="3456" y="70"/>
                  </a:lnTo>
                  <a:lnTo>
                    <a:pt x="3450" y="70"/>
                  </a:lnTo>
                  <a:lnTo>
                    <a:pt x="3420" y="76"/>
                  </a:lnTo>
                  <a:lnTo>
                    <a:pt x="3330" y="81"/>
                  </a:lnTo>
                  <a:lnTo>
                    <a:pt x="3204" y="91"/>
                  </a:lnTo>
                  <a:lnTo>
                    <a:pt x="3126" y="102"/>
                  </a:lnTo>
                  <a:lnTo>
                    <a:pt x="3048" y="112"/>
                  </a:lnTo>
                  <a:lnTo>
                    <a:pt x="2970" y="123"/>
                  </a:lnTo>
                  <a:lnTo>
                    <a:pt x="2904" y="128"/>
                  </a:lnTo>
                  <a:lnTo>
                    <a:pt x="2868" y="128"/>
                  </a:lnTo>
                  <a:lnTo>
                    <a:pt x="2844" y="128"/>
                  </a:lnTo>
                  <a:lnTo>
                    <a:pt x="2814" y="128"/>
                  </a:lnTo>
                  <a:lnTo>
                    <a:pt x="2790" y="128"/>
                  </a:lnTo>
                  <a:lnTo>
                    <a:pt x="2766" y="123"/>
                  </a:lnTo>
                  <a:lnTo>
                    <a:pt x="2742" y="117"/>
                  </a:lnTo>
                  <a:lnTo>
                    <a:pt x="2724" y="112"/>
                  </a:lnTo>
                  <a:lnTo>
                    <a:pt x="2706" y="107"/>
                  </a:lnTo>
                  <a:lnTo>
                    <a:pt x="2704" y="83"/>
                  </a:lnTo>
                  <a:lnTo>
                    <a:pt x="2710" y="56"/>
                  </a:lnTo>
                  <a:lnTo>
                    <a:pt x="2710" y="36"/>
                  </a:lnTo>
                  <a:lnTo>
                    <a:pt x="2696" y="25"/>
                  </a:lnTo>
                  <a:lnTo>
                    <a:pt x="2672" y="36"/>
                  </a:lnTo>
                  <a:lnTo>
                    <a:pt x="2658" y="50"/>
                  </a:lnTo>
                  <a:lnTo>
                    <a:pt x="2638" y="60"/>
                  </a:lnTo>
                  <a:lnTo>
                    <a:pt x="2614" y="76"/>
                  </a:lnTo>
                  <a:lnTo>
                    <a:pt x="2590" y="84"/>
                  </a:lnTo>
                  <a:lnTo>
                    <a:pt x="2558" y="95"/>
                  </a:lnTo>
                  <a:lnTo>
                    <a:pt x="2536" y="98"/>
                  </a:lnTo>
                  <a:lnTo>
                    <a:pt x="2508" y="102"/>
                  </a:lnTo>
                  <a:lnTo>
                    <a:pt x="2478" y="105"/>
                  </a:lnTo>
                  <a:lnTo>
                    <a:pt x="2444" y="109"/>
                  </a:lnTo>
                  <a:lnTo>
                    <a:pt x="2410" y="110"/>
                  </a:lnTo>
                  <a:lnTo>
                    <a:pt x="2374" y="107"/>
                  </a:lnTo>
                  <a:lnTo>
                    <a:pt x="2348" y="103"/>
                  </a:lnTo>
                  <a:lnTo>
                    <a:pt x="2322" y="91"/>
                  </a:lnTo>
                  <a:lnTo>
                    <a:pt x="2304" y="86"/>
                  </a:lnTo>
                  <a:lnTo>
                    <a:pt x="2292" y="81"/>
                  </a:lnTo>
                  <a:lnTo>
                    <a:pt x="2286" y="76"/>
                  </a:lnTo>
                  <a:lnTo>
                    <a:pt x="2274" y="70"/>
                  </a:lnTo>
                  <a:lnTo>
                    <a:pt x="2268" y="65"/>
                  </a:lnTo>
                  <a:lnTo>
                    <a:pt x="2246" y="18"/>
                  </a:lnTo>
                  <a:lnTo>
                    <a:pt x="2224" y="0"/>
                  </a:lnTo>
                  <a:lnTo>
                    <a:pt x="2185" y="3"/>
                  </a:lnTo>
                  <a:lnTo>
                    <a:pt x="2156" y="16"/>
                  </a:lnTo>
                  <a:lnTo>
                    <a:pt x="2126" y="22"/>
                  </a:lnTo>
                  <a:lnTo>
                    <a:pt x="2081" y="49"/>
                  </a:lnTo>
                  <a:lnTo>
                    <a:pt x="2048" y="64"/>
                  </a:lnTo>
                  <a:lnTo>
                    <a:pt x="2018" y="76"/>
                  </a:lnTo>
                  <a:lnTo>
                    <a:pt x="1986" y="96"/>
                  </a:lnTo>
                  <a:lnTo>
                    <a:pt x="1896" y="102"/>
                  </a:lnTo>
                  <a:lnTo>
                    <a:pt x="1794" y="102"/>
                  </a:lnTo>
                  <a:lnTo>
                    <a:pt x="1692" y="102"/>
                  </a:lnTo>
                  <a:lnTo>
                    <a:pt x="1644" y="102"/>
                  </a:lnTo>
                  <a:lnTo>
                    <a:pt x="1602" y="96"/>
                  </a:lnTo>
                  <a:lnTo>
                    <a:pt x="1560" y="91"/>
                  </a:lnTo>
                  <a:lnTo>
                    <a:pt x="1524" y="86"/>
                  </a:lnTo>
                  <a:lnTo>
                    <a:pt x="1506" y="86"/>
                  </a:lnTo>
                  <a:lnTo>
                    <a:pt x="1494" y="81"/>
                  </a:lnTo>
                  <a:lnTo>
                    <a:pt x="1482" y="76"/>
                  </a:lnTo>
                  <a:lnTo>
                    <a:pt x="1476" y="70"/>
                  </a:lnTo>
                  <a:lnTo>
                    <a:pt x="1458" y="65"/>
                  </a:lnTo>
                  <a:lnTo>
                    <a:pt x="1440" y="55"/>
                  </a:lnTo>
                  <a:lnTo>
                    <a:pt x="1428" y="50"/>
                  </a:lnTo>
                  <a:lnTo>
                    <a:pt x="1410" y="50"/>
                  </a:lnTo>
                  <a:lnTo>
                    <a:pt x="1398" y="44"/>
                  </a:lnTo>
                  <a:lnTo>
                    <a:pt x="1386" y="44"/>
                  </a:lnTo>
                  <a:lnTo>
                    <a:pt x="1374" y="44"/>
                  </a:lnTo>
                  <a:lnTo>
                    <a:pt x="1356" y="44"/>
                  </a:lnTo>
                  <a:lnTo>
                    <a:pt x="1344" y="44"/>
                  </a:lnTo>
                  <a:lnTo>
                    <a:pt x="1332" y="50"/>
                  </a:lnTo>
                  <a:lnTo>
                    <a:pt x="1308" y="55"/>
                  </a:lnTo>
                  <a:lnTo>
                    <a:pt x="1260" y="70"/>
                  </a:lnTo>
                  <a:lnTo>
                    <a:pt x="1218" y="86"/>
                  </a:lnTo>
                  <a:lnTo>
                    <a:pt x="1176" y="96"/>
                  </a:lnTo>
                  <a:lnTo>
                    <a:pt x="1140" y="107"/>
                  </a:lnTo>
                  <a:lnTo>
                    <a:pt x="1098" y="117"/>
                  </a:lnTo>
                  <a:lnTo>
                    <a:pt x="1062" y="128"/>
                  </a:lnTo>
                  <a:lnTo>
                    <a:pt x="1020" y="133"/>
                  </a:lnTo>
                  <a:lnTo>
                    <a:pt x="948" y="143"/>
                  </a:lnTo>
                  <a:lnTo>
                    <a:pt x="882" y="149"/>
                  </a:lnTo>
                  <a:lnTo>
                    <a:pt x="822" y="149"/>
                  </a:lnTo>
                  <a:lnTo>
                    <a:pt x="762" y="143"/>
                  </a:lnTo>
                  <a:lnTo>
                    <a:pt x="708" y="138"/>
                  </a:lnTo>
                  <a:lnTo>
                    <a:pt x="654" y="128"/>
                  </a:lnTo>
                  <a:lnTo>
                    <a:pt x="612" y="117"/>
                  </a:lnTo>
                  <a:lnTo>
                    <a:pt x="570" y="107"/>
                  </a:lnTo>
                  <a:lnTo>
                    <a:pt x="534" y="96"/>
                  </a:lnTo>
                  <a:lnTo>
                    <a:pt x="504" y="86"/>
                  </a:lnTo>
                  <a:lnTo>
                    <a:pt x="480" y="76"/>
                  </a:lnTo>
                  <a:lnTo>
                    <a:pt x="462" y="65"/>
                  </a:lnTo>
                  <a:lnTo>
                    <a:pt x="444" y="55"/>
                  </a:lnTo>
                  <a:lnTo>
                    <a:pt x="426" y="44"/>
                  </a:lnTo>
                  <a:lnTo>
                    <a:pt x="408" y="34"/>
                  </a:lnTo>
                  <a:lnTo>
                    <a:pt x="402" y="34"/>
                  </a:lnTo>
                  <a:lnTo>
                    <a:pt x="396" y="34"/>
                  </a:lnTo>
                  <a:lnTo>
                    <a:pt x="390" y="34"/>
                  </a:lnTo>
                  <a:lnTo>
                    <a:pt x="384" y="34"/>
                  </a:lnTo>
                  <a:lnTo>
                    <a:pt x="378" y="39"/>
                  </a:lnTo>
                  <a:lnTo>
                    <a:pt x="372" y="44"/>
                  </a:lnTo>
                  <a:lnTo>
                    <a:pt x="360" y="55"/>
                  </a:lnTo>
                  <a:lnTo>
                    <a:pt x="348" y="65"/>
                  </a:lnTo>
                  <a:lnTo>
                    <a:pt x="342" y="70"/>
                  </a:lnTo>
                  <a:lnTo>
                    <a:pt x="336" y="76"/>
                  </a:lnTo>
                  <a:lnTo>
                    <a:pt x="324" y="86"/>
                  </a:lnTo>
                  <a:lnTo>
                    <a:pt x="306" y="91"/>
                  </a:lnTo>
                  <a:lnTo>
                    <a:pt x="288" y="96"/>
                  </a:lnTo>
                  <a:lnTo>
                    <a:pt x="264" y="102"/>
                  </a:lnTo>
                  <a:lnTo>
                    <a:pt x="240" y="107"/>
                  </a:lnTo>
                  <a:lnTo>
                    <a:pt x="216" y="112"/>
                  </a:lnTo>
                  <a:lnTo>
                    <a:pt x="192" y="112"/>
                  </a:lnTo>
                  <a:lnTo>
                    <a:pt x="168" y="117"/>
                  </a:lnTo>
                  <a:lnTo>
                    <a:pt x="145" y="117"/>
                  </a:lnTo>
                  <a:lnTo>
                    <a:pt x="120" y="117"/>
                  </a:lnTo>
                  <a:lnTo>
                    <a:pt x="90" y="112"/>
                  </a:lnTo>
                  <a:lnTo>
                    <a:pt x="66" y="112"/>
                  </a:lnTo>
                  <a:lnTo>
                    <a:pt x="42" y="107"/>
                  </a:lnTo>
                  <a:lnTo>
                    <a:pt x="24" y="102"/>
                  </a:lnTo>
                  <a:lnTo>
                    <a:pt x="0" y="96"/>
                  </a:lnTo>
                  <a:lnTo>
                    <a:pt x="0" y="445"/>
                  </a:lnTo>
                  <a:lnTo>
                    <a:pt x="5760" y="445"/>
                  </a:lnTo>
                </a:path>
              </a:pathLst>
            </a:custGeom>
            <a:solidFill>
              <a:srgbClr val="000000">
                <a:alpha val="50195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l-PL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1052" name="Freeform 22"/>
            <p:cNvSpPr>
              <a:spLocks noChangeArrowheads="1"/>
            </p:cNvSpPr>
            <p:nvPr/>
          </p:nvSpPr>
          <p:spPr bwMode="auto">
            <a:xfrm>
              <a:off x="0" y="3867"/>
              <a:ext cx="5768" cy="172"/>
            </a:xfrm>
            <a:custGeom>
              <a:avLst/>
              <a:gdLst>
                <a:gd name="T0" fmla="*/ 4963 w 5770"/>
                <a:gd name="T1" fmla="*/ 51 h 174"/>
                <a:gd name="T2" fmla="*/ 4741 w 5770"/>
                <a:gd name="T3" fmla="*/ 116 h 174"/>
                <a:gd name="T4" fmla="*/ 4610 w 5770"/>
                <a:gd name="T5" fmla="*/ 81 h 174"/>
                <a:gd name="T6" fmla="*/ 4568 w 5770"/>
                <a:gd name="T7" fmla="*/ 36 h 174"/>
                <a:gd name="T8" fmla="*/ 4448 w 5770"/>
                <a:gd name="T9" fmla="*/ 30 h 174"/>
                <a:gd name="T10" fmla="*/ 4171 w 5770"/>
                <a:gd name="T11" fmla="*/ 93 h 174"/>
                <a:gd name="T12" fmla="*/ 3800 w 5770"/>
                <a:gd name="T13" fmla="*/ 105 h 174"/>
                <a:gd name="T14" fmla="*/ 3602 w 5770"/>
                <a:gd name="T15" fmla="*/ 57 h 174"/>
                <a:gd name="T16" fmla="*/ 3495 w 5770"/>
                <a:gd name="T17" fmla="*/ 45 h 174"/>
                <a:gd name="T18" fmla="*/ 3321 w 5770"/>
                <a:gd name="T19" fmla="*/ 81 h 174"/>
                <a:gd name="T20" fmla="*/ 2831 w 5770"/>
                <a:gd name="T21" fmla="*/ 125 h 174"/>
                <a:gd name="T22" fmla="*/ 2688 w 5770"/>
                <a:gd name="T23" fmla="*/ 81 h 174"/>
                <a:gd name="T24" fmla="*/ 2604 w 5770"/>
                <a:gd name="T25" fmla="*/ 75 h 174"/>
                <a:gd name="T26" fmla="*/ 2401 w 5770"/>
                <a:gd name="T27" fmla="*/ 116 h 174"/>
                <a:gd name="T28" fmla="*/ 2263 w 5770"/>
                <a:gd name="T29" fmla="*/ 69 h 174"/>
                <a:gd name="T30" fmla="*/ 2136 w 5770"/>
                <a:gd name="T31" fmla="*/ 36 h 174"/>
                <a:gd name="T32" fmla="*/ 1932 w 5770"/>
                <a:gd name="T33" fmla="*/ 105 h 174"/>
                <a:gd name="T34" fmla="*/ 1510 w 5770"/>
                <a:gd name="T35" fmla="*/ 87 h 174"/>
                <a:gd name="T36" fmla="*/ 1429 w 5770"/>
                <a:gd name="T37" fmla="*/ 45 h 174"/>
                <a:gd name="T38" fmla="*/ 1333 w 5770"/>
                <a:gd name="T39" fmla="*/ 45 h 174"/>
                <a:gd name="T40" fmla="*/ 1058 w 5770"/>
                <a:gd name="T41" fmla="*/ 125 h 174"/>
                <a:gd name="T42" fmla="*/ 652 w 5770"/>
                <a:gd name="T43" fmla="*/ 125 h 174"/>
                <a:gd name="T44" fmla="*/ 442 w 5770"/>
                <a:gd name="T45" fmla="*/ 51 h 174"/>
                <a:gd name="T46" fmla="*/ 377 w 5770"/>
                <a:gd name="T47" fmla="*/ 43 h 174"/>
                <a:gd name="T48" fmla="*/ 305 w 5770"/>
                <a:gd name="T49" fmla="*/ 93 h 174"/>
                <a:gd name="T50" fmla="*/ 144 w 5770"/>
                <a:gd name="T51" fmla="*/ 119 h 174"/>
                <a:gd name="T52" fmla="*/ 0 w 5770"/>
                <a:gd name="T53" fmla="*/ 81 h 174"/>
                <a:gd name="T54" fmla="*/ 167 w 5770"/>
                <a:gd name="T55" fmla="*/ 105 h 174"/>
                <a:gd name="T56" fmla="*/ 323 w 5770"/>
                <a:gd name="T57" fmla="*/ 69 h 174"/>
                <a:gd name="T58" fmla="*/ 383 w 5770"/>
                <a:gd name="T59" fmla="*/ 24 h 174"/>
                <a:gd name="T60" fmla="*/ 460 w 5770"/>
                <a:gd name="T61" fmla="*/ 45 h 174"/>
                <a:gd name="T62" fmla="*/ 706 w 5770"/>
                <a:gd name="T63" fmla="*/ 122 h 174"/>
                <a:gd name="T64" fmla="*/ 1100 w 5770"/>
                <a:gd name="T65" fmla="*/ 105 h 174"/>
                <a:gd name="T66" fmla="*/ 1345 w 5770"/>
                <a:gd name="T67" fmla="*/ 36 h 174"/>
                <a:gd name="T68" fmla="*/ 1441 w 5770"/>
                <a:gd name="T69" fmla="*/ 43 h 174"/>
                <a:gd name="T70" fmla="*/ 1546 w 5770"/>
                <a:gd name="T71" fmla="*/ 75 h 174"/>
                <a:gd name="T72" fmla="*/ 1956 w 5770"/>
                <a:gd name="T73" fmla="*/ 81 h 174"/>
                <a:gd name="T74" fmla="*/ 2220 w 5770"/>
                <a:gd name="T75" fmla="*/ 3 h 174"/>
                <a:gd name="T76" fmla="*/ 2335 w 5770"/>
                <a:gd name="T77" fmla="*/ 87 h 174"/>
                <a:gd name="T78" fmla="*/ 2544 w 5770"/>
                <a:gd name="T79" fmla="*/ 81 h 174"/>
                <a:gd name="T80" fmla="*/ 2700 w 5770"/>
                <a:gd name="T81" fmla="*/ 24 h 174"/>
                <a:gd name="T82" fmla="*/ 2777 w 5770"/>
                <a:gd name="T83" fmla="*/ 116 h 174"/>
                <a:gd name="T84" fmla="*/ 3112 w 5770"/>
                <a:gd name="T85" fmla="*/ 87 h 174"/>
                <a:gd name="T86" fmla="*/ 3471 w 5770"/>
                <a:gd name="T87" fmla="*/ 43 h 174"/>
                <a:gd name="T88" fmla="*/ 3567 w 5770"/>
                <a:gd name="T89" fmla="*/ 42 h 174"/>
                <a:gd name="T90" fmla="*/ 3716 w 5770"/>
                <a:gd name="T91" fmla="*/ 75 h 174"/>
                <a:gd name="T92" fmla="*/ 4063 w 5770"/>
                <a:gd name="T93" fmla="*/ 87 h 174"/>
                <a:gd name="T94" fmla="*/ 4389 w 5770"/>
                <a:gd name="T95" fmla="*/ 30 h 174"/>
                <a:gd name="T96" fmla="*/ 4544 w 5770"/>
                <a:gd name="T97" fmla="*/ 6 h 174"/>
                <a:gd name="T98" fmla="*/ 4598 w 5770"/>
                <a:gd name="T99" fmla="*/ 45 h 174"/>
                <a:gd name="T100" fmla="*/ 4694 w 5770"/>
                <a:gd name="T101" fmla="*/ 93 h 174"/>
                <a:gd name="T102" fmla="*/ 4897 w 5770"/>
                <a:gd name="T103" fmla="*/ 69 h 174"/>
                <a:gd name="T104" fmla="*/ 5088 w 5770"/>
                <a:gd name="T105" fmla="*/ 14 h 174"/>
                <a:gd name="T106" fmla="*/ 5250 w 5770"/>
                <a:gd name="T107" fmla="*/ 9 h 174"/>
                <a:gd name="T108" fmla="*/ 5423 w 5770"/>
                <a:gd name="T109" fmla="*/ 36 h 174"/>
                <a:gd name="T110" fmla="*/ 5435 w 5770"/>
                <a:gd name="T111" fmla="*/ 57 h 174"/>
                <a:gd name="T112" fmla="*/ 5626 w 5770"/>
                <a:gd name="T113" fmla="*/ 75 h 174"/>
                <a:gd name="T114" fmla="*/ 5680 w 5770"/>
                <a:gd name="T115" fmla="*/ 87 h 174"/>
                <a:gd name="T116" fmla="*/ 5447 w 5770"/>
                <a:gd name="T117" fmla="*/ 75 h 174"/>
                <a:gd name="T118" fmla="*/ 5423 w 5770"/>
                <a:gd name="T119" fmla="*/ 45 h 174"/>
                <a:gd name="T120" fmla="*/ 5363 w 5770"/>
                <a:gd name="T121" fmla="*/ 30 h 174"/>
                <a:gd name="T122" fmla="*/ 5189 w 5770"/>
                <a:gd name="T123" fmla="*/ 24 h 174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0" t="0" r="r" b="b"/>
              <a:pathLst>
                <a:path w="5770" h="174">
                  <a:moveTo>
                    <a:pt x="5151" y="24"/>
                  </a:moveTo>
                  <a:lnTo>
                    <a:pt x="5127" y="26"/>
                  </a:lnTo>
                  <a:lnTo>
                    <a:pt x="5082" y="30"/>
                  </a:lnTo>
                  <a:lnTo>
                    <a:pt x="5049" y="38"/>
                  </a:lnTo>
                  <a:lnTo>
                    <a:pt x="5029" y="48"/>
                  </a:lnTo>
                  <a:lnTo>
                    <a:pt x="5017" y="54"/>
                  </a:lnTo>
                  <a:lnTo>
                    <a:pt x="4993" y="66"/>
                  </a:lnTo>
                  <a:lnTo>
                    <a:pt x="4957" y="84"/>
                  </a:lnTo>
                  <a:lnTo>
                    <a:pt x="4927" y="102"/>
                  </a:lnTo>
                  <a:lnTo>
                    <a:pt x="4891" y="114"/>
                  </a:lnTo>
                  <a:lnTo>
                    <a:pt x="4861" y="120"/>
                  </a:lnTo>
                  <a:lnTo>
                    <a:pt x="4831" y="126"/>
                  </a:lnTo>
                  <a:lnTo>
                    <a:pt x="4801" y="132"/>
                  </a:lnTo>
                  <a:lnTo>
                    <a:pt x="4771" y="132"/>
                  </a:lnTo>
                  <a:lnTo>
                    <a:pt x="4748" y="132"/>
                  </a:lnTo>
                  <a:lnTo>
                    <a:pt x="4724" y="126"/>
                  </a:lnTo>
                  <a:lnTo>
                    <a:pt x="4706" y="120"/>
                  </a:lnTo>
                  <a:lnTo>
                    <a:pt x="4682" y="114"/>
                  </a:lnTo>
                  <a:lnTo>
                    <a:pt x="4670" y="108"/>
                  </a:lnTo>
                  <a:lnTo>
                    <a:pt x="4652" y="102"/>
                  </a:lnTo>
                  <a:lnTo>
                    <a:pt x="4640" y="96"/>
                  </a:lnTo>
                  <a:lnTo>
                    <a:pt x="4634" y="84"/>
                  </a:lnTo>
                  <a:lnTo>
                    <a:pt x="4628" y="78"/>
                  </a:lnTo>
                  <a:lnTo>
                    <a:pt x="4622" y="66"/>
                  </a:lnTo>
                  <a:lnTo>
                    <a:pt x="4616" y="54"/>
                  </a:lnTo>
                  <a:lnTo>
                    <a:pt x="4610" y="48"/>
                  </a:lnTo>
                  <a:lnTo>
                    <a:pt x="4604" y="42"/>
                  </a:lnTo>
                  <a:lnTo>
                    <a:pt x="4598" y="36"/>
                  </a:lnTo>
                  <a:lnTo>
                    <a:pt x="4586" y="30"/>
                  </a:lnTo>
                  <a:lnTo>
                    <a:pt x="4574" y="24"/>
                  </a:lnTo>
                  <a:lnTo>
                    <a:pt x="4562" y="18"/>
                  </a:lnTo>
                  <a:lnTo>
                    <a:pt x="4544" y="18"/>
                  </a:lnTo>
                  <a:lnTo>
                    <a:pt x="4526" y="18"/>
                  </a:lnTo>
                  <a:lnTo>
                    <a:pt x="4502" y="24"/>
                  </a:lnTo>
                  <a:lnTo>
                    <a:pt x="4478" y="30"/>
                  </a:lnTo>
                  <a:lnTo>
                    <a:pt x="4449" y="36"/>
                  </a:lnTo>
                  <a:lnTo>
                    <a:pt x="4419" y="48"/>
                  </a:lnTo>
                  <a:lnTo>
                    <a:pt x="4383" y="60"/>
                  </a:lnTo>
                  <a:lnTo>
                    <a:pt x="4341" y="72"/>
                  </a:lnTo>
                  <a:lnTo>
                    <a:pt x="4287" y="90"/>
                  </a:lnTo>
                  <a:lnTo>
                    <a:pt x="4239" y="96"/>
                  </a:lnTo>
                  <a:lnTo>
                    <a:pt x="4186" y="108"/>
                  </a:lnTo>
                  <a:lnTo>
                    <a:pt x="4132" y="114"/>
                  </a:lnTo>
                  <a:lnTo>
                    <a:pt x="4078" y="120"/>
                  </a:lnTo>
                  <a:lnTo>
                    <a:pt x="4024" y="120"/>
                  </a:lnTo>
                  <a:lnTo>
                    <a:pt x="3970" y="120"/>
                  </a:lnTo>
                  <a:lnTo>
                    <a:pt x="3916" y="120"/>
                  </a:lnTo>
                  <a:lnTo>
                    <a:pt x="3863" y="120"/>
                  </a:lnTo>
                  <a:lnTo>
                    <a:pt x="3815" y="120"/>
                  </a:lnTo>
                  <a:lnTo>
                    <a:pt x="3767" y="114"/>
                  </a:lnTo>
                  <a:lnTo>
                    <a:pt x="3731" y="108"/>
                  </a:lnTo>
                  <a:lnTo>
                    <a:pt x="3689" y="96"/>
                  </a:lnTo>
                  <a:lnTo>
                    <a:pt x="3659" y="90"/>
                  </a:lnTo>
                  <a:lnTo>
                    <a:pt x="3647" y="84"/>
                  </a:lnTo>
                  <a:lnTo>
                    <a:pt x="3635" y="78"/>
                  </a:lnTo>
                  <a:lnTo>
                    <a:pt x="3617" y="72"/>
                  </a:lnTo>
                  <a:lnTo>
                    <a:pt x="3600" y="60"/>
                  </a:lnTo>
                  <a:lnTo>
                    <a:pt x="3582" y="60"/>
                  </a:lnTo>
                  <a:lnTo>
                    <a:pt x="3564" y="54"/>
                  </a:lnTo>
                  <a:lnTo>
                    <a:pt x="3546" y="54"/>
                  </a:lnTo>
                  <a:lnTo>
                    <a:pt x="3534" y="54"/>
                  </a:lnTo>
                  <a:lnTo>
                    <a:pt x="3522" y="60"/>
                  </a:lnTo>
                  <a:lnTo>
                    <a:pt x="3510" y="60"/>
                  </a:lnTo>
                  <a:lnTo>
                    <a:pt x="3498" y="66"/>
                  </a:lnTo>
                  <a:lnTo>
                    <a:pt x="3486" y="66"/>
                  </a:lnTo>
                  <a:lnTo>
                    <a:pt x="3474" y="78"/>
                  </a:lnTo>
                  <a:lnTo>
                    <a:pt x="3462" y="84"/>
                  </a:lnTo>
                  <a:lnTo>
                    <a:pt x="3456" y="84"/>
                  </a:lnTo>
                  <a:lnTo>
                    <a:pt x="3426" y="90"/>
                  </a:lnTo>
                  <a:lnTo>
                    <a:pt x="3336" y="96"/>
                  </a:lnTo>
                  <a:lnTo>
                    <a:pt x="3205" y="108"/>
                  </a:lnTo>
                  <a:lnTo>
                    <a:pt x="3127" y="120"/>
                  </a:lnTo>
                  <a:lnTo>
                    <a:pt x="3049" y="132"/>
                  </a:lnTo>
                  <a:lnTo>
                    <a:pt x="2972" y="144"/>
                  </a:lnTo>
                  <a:lnTo>
                    <a:pt x="2906" y="150"/>
                  </a:lnTo>
                  <a:lnTo>
                    <a:pt x="2870" y="150"/>
                  </a:lnTo>
                  <a:lnTo>
                    <a:pt x="2846" y="150"/>
                  </a:lnTo>
                  <a:lnTo>
                    <a:pt x="2816" y="150"/>
                  </a:lnTo>
                  <a:lnTo>
                    <a:pt x="2792" y="150"/>
                  </a:lnTo>
                  <a:lnTo>
                    <a:pt x="2768" y="144"/>
                  </a:lnTo>
                  <a:lnTo>
                    <a:pt x="2744" y="138"/>
                  </a:lnTo>
                  <a:lnTo>
                    <a:pt x="2727" y="132"/>
                  </a:lnTo>
                  <a:lnTo>
                    <a:pt x="2709" y="126"/>
                  </a:lnTo>
                  <a:lnTo>
                    <a:pt x="2703" y="96"/>
                  </a:lnTo>
                  <a:lnTo>
                    <a:pt x="2703" y="78"/>
                  </a:lnTo>
                  <a:lnTo>
                    <a:pt x="2709" y="42"/>
                  </a:lnTo>
                  <a:lnTo>
                    <a:pt x="2697" y="36"/>
                  </a:lnTo>
                  <a:lnTo>
                    <a:pt x="2673" y="42"/>
                  </a:lnTo>
                  <a:lnTo>
                    <a:pt x="2661" y="60"/>
                  </a:lnTo>
                  <a:lnTo>
                    <a:pt x="2643" y="72"/>
                  </a:lnTo>
                  <a:lnTo>
                    <a:pt x="2619" y="90"/>
                  </a:lnTo>
                  <a:lnTo>
                    <a:pt x="2595" y="102"/>
                  </a:lnTo>
                  <a:lnTo>
                    <a:pt x="2559" y="114"/>
                  </a:lnTo>
                  <a:lnTo>
                    <a:pt x="2541" y="114"/>
                  </a:lnTo>
                  <a:lnTo>
                    <a:pt x="2511" y="120"/>
                  </a:lnTo>
                  <a:lnTo>
                    <a:pt x="2481" y="126"/>
                  </a:lnTo>
                  <a:lnTo>
                    <a:pt x="2446" y="126"/>
                  </a:lnTo>
                  <a:lnTo>
                    <a:pt x="2416" y="132"/>
                  </a:lnTo>
                  <a:lnTo>
                    <a:pt x="2380" y="126"/>
                  </a:lnTo>
                  <a:lnTo>
                    <a:pt x="2350" y="120"/>
                  </a:lnTo>
                  <a:lnTo>
                    <a:pt x="2326" y="108"/>
                  </a:lnTo>
                  <a:lnTo>
                    <a:pt x="2308" y="102"/>
                  </a:lnTo>
                  <a:lnTo>
                    <a:pt x="2296" y="96"/>
                  </a:lnTo>
                  <a:lnTo>
                    <a:pt x="2290" y="90"/>
                  </a:lnTo>
                  <a:lnTo>
                    <a:pt x="2278" y="84"/>
                  </a:lnTo>
                  <a:lnTo>
                    <a:pt x="2272" y="78"/>
                  </a:lnTo>
                  <a:lnTo>
                    <a:pt x="2250" y="57"/>
                  </a:lnTo>
                  <a:lnTo>
                    <a:pt x="2243" y="35"/>
                  </a:lnTo>
                  <a:lnTo>
                    <a:pt x="2228" y="18"/>
                  </a:lnTo>
                  <a:lnTo>
                    <a:pt x="2208" y="18"/>
                  </a:lnTo>
                  <a:lnTo>
                    <a:pt x="2172" y="24"/>
                  </a:lnTo>
                  <a:lnTo>
                    <a:pt x="2151" y="36"/>
                  </a:lnTo>
                  <a:lnTo>
                    <a:pt x="2127" y="51"/>
                  </a:lnTo>
                  <a:lnTo>
                    <a:pt x="2097" y="60"/>
                  </a:lnTo>
                  <a:lnTo>
                    <a:pt x="2073" y="72"/>
                  </a:lnTo>
                  <a:lnTo>
                    <a:pt x="2046" y="87"/>
                  </a:lnTo>
                  <a:lnTo>
                    <a:pt x="2007" y="102"/>
                  </a:lnTo>
                  <a:lnTo>
                    <a:pt x="1977" y="114"/>
                  </a:lnTo>
                  <a:lnTo>
                    <a:pt x="1947" y="120"/>
                  </a:lnTo>
                  <a:lnTo>
                    <a:pt x="1895" y="120"/>
                  </a:lnTo>
                  <a:lnTo>
                    <a:pt x="1794" y="120"/>
                  </a:lnTo>
                  <a:lnTo>
                    <a:pt x="1692" y="120"/>
                  </a:lnTo>
                  <a:lnTo>
                    <a:pt x="1644" y="120"/>
                  </a:lnTo>
                  <a:lnTo>
                    <a:pt x="1602" y="114"/>
                  </a:lnTo>
                  <a:lnTo>
                    <a:pt x="1561" y="108"/>
                  </a:lnTo>
                  <a:lnTo>
                    <a:pt x="1525" y="102"/>
                  </a:lnTo>
                  <a:lnTo>
                    <a:pt x="1507" y="102"/>
                  </a:lnTo>
                  <a:lnTo>
                    <a:pt x="1495" y="96"/>
                  </a:lnTo>
                  <a:lnTo>
                    <a:pt x="1483" y="90"/>
                  </a:lnTo>
                  <a:lnTo>
                    <a:pt x="1477" y="84"/>
                  </a:lnTo>
                  <a:lnTo>
                    <a:pt x="1459" y="78"/>
                  </a:lnTo>
                  <a:lnTo>
                    <a:pt x="1441" y="66"/>
                  </a:lnTo>
                  <a:lnTo>
                    <a:pt x="1429" y="60"/>
                  </a:lnTo>
                  <a:lnTo>
                    <a:pt x="1411" y="60"/>
                  </a:lnTo>
                  <a:lnTo>
                    <a:pt x="1399" y="54"/>
                  </a:lnTo>
                  <a:lnTo>
                    <a:pt x="1387" y="54"/>
                  </a:lnTo>
                  <a:lnTo>
                    <a:pt x="1375" y="54"/>
                  </a:lnTo>
                  <a:lnTo>
                    <a:pt x="1357" y="54"/>
                  </a:lnTo>
                  <a:lnTo>
                    <a:pt x="1345" y="54"/>
                  </a:lnTo>
                  <a:lnTo>
                    <a:pt x="1333" y="60"/>
                  </a:lnTo>
                  <a:lnTo>
                    <a:pt x="1309" y="66"/>
                  </a:lnTo>
                  <a:lnTo>
                    <a:pt x="1262" y="84"/>
                  </a:lnTo>
                  <a:lnTo>
                    <a:pt x="1220" y="102"/>
                  </a:lnTo>
                  <a:lnTo>
                    <a:pt x="1178" y="114"/>
                  </a:lnTo>
                  <a:lnTo>
                    <a:pt x="1142" y="126"/>
                  </a:lnTo>
                  <a:lnTo>
                    <a:pt x="1100" y="138"/>
                  </a:lnTo>
                  <a:lnTo>
                    <a:pt x="1058" y="150"/>
                  </a:lnTo>
                  <a:lnTo>
                    <a:pt x="1016" y="156"/>
                  </a:lnTo>
                  <a:lnTo>
                    <a:pt x="945" y="168"/>
                  </a:lnTo>
                  <a:lnTo>
                    <a:pt x="879" y="174"/>
                  </a:lnTo>
                  <a:lnTo>
                    <a:pt x="819" y="174"/>
                  </a:lnTo>
                  <a:lnTo>
                    <a:pt x="759" y="168"/>
                  </a:lnTo>
                  <a:lnTo>
                    <a:pt x="706" y="162"/>
                  </a:lnTo>
                  <a:lnTo>
                    <a:pt x="652" y="150"/>
                  </a:lnTo>
                  <a:lnTo>
                    <a:pt x="610" y="138"/>
                  </a:lnTo>
                  <a:lnTo>
                    <a:pt x="568" y="126"/>
                  </a:lnTo>
                  <a:lnTo>
                    <a:pt x="532" y="114"/>
                  </a:lnTo>
                  <a:lnTo>
                    <a:pt x="502" y="102"/>
                  </a:lnTo>
                  <a:lnTo>
                    <a:pt x="478" y="90"/>
                  </a:lnTo>
                  <a:lnTo>
                    <a:pt x="460" y="78"/>
                  </a:lnTo>
                  <a:lnTo>
                    <a:pt x="442" y="66"/>
                  </a:lnTo>
                  <a:lnTo>
                    <a:pt x="425" y="54"/>
                  </a:lnTo>
                  <a:lnTo>
                    <a:pt x="407" y="42"/>
                  </a:lnTo>
                  <a:lnTo>
                    <a:pt x="401" y="42"/>
                  </a:lnTo>
                  <a:lnTo>
                    <a:pt x="395" y="42"/>
                  </a:lnTo>
                  <a:lnTo>
                    <a:pt x="389" y="42"/>
                  </a:lnTo>
                  <a:lnTo>
                    <a:pt x="383" y="42"/>
                  </a:lnTo>
                  <a:lnTo>
                    <a:pt x="377" y="48"/>
                  </a:lnTo>
                  <a:lnTo>
                    <a:pt x="371" y="54"/>
                  </a:lnTo>
                  <a:lnTo>
                    <a:pt x="359" y="66"/>
                  </a:lnTo>
                  <a:lnTo>
                    <a:pt x="347" y="78"/>
                  </a:lnTo>
                  <a:lnTo>
                    <a:pt x="341" y="84"/>
                  </a:lnTo>
                  <a:lnTo>
                    <a:pt x="335" y="90"/>
                  </a:lnTo>
                  <a:lnTo>
                    <a:pt x="323" y="102"/>
                  </a:lnTo>
                  <a:lnTo>
                    <a:pt x="305" y="108"/>
                  </a:lnTo>
                  <a:lnTo>
                    <a:pt x="287" y="114"/>
                  </a:lnTo>
                  <a:lnTo>
                    <a:pt x="263" y="120"/>
                  </a:lnTo>
                  <a:lnTo>
                    <a:pt x="239" y="126"/>
                  </a:lnTo>
                  <a:lnTo>
                    <a:pt x="215" y="132"/>
                  </a:lnTo>
                  <a:lnTo>
                    <a:pt x="191" y="132"/>
                  </a:lnTo>
                  <a:lnTo>
                    <a:pt x="167" y="138"/>
                  </a:lnTo>
                  <a:lnTo>
                    <a:pt x="144" y="138"/>
                  </a:lnTo>
                  <a:lnTo>
                    <a:pt x="120" y="138"/>
                  </a:lnTo>
                  <a:lnTo>
                    <a:pt x="90" y="132"/>
                  </a:lnTo>
                  <a:lnTo>
                    <a:pt x="66" y="132"/>
                  </a:lnTo>
                  <a:lnTo>
                    <a:pt x="42" y="126"/>
                  </a:lnTo>
                  <a:lnTo>
                    <a:pt x="24" y="120"/>
                  </a:lnTo>
                  <a:lnTo>
                    <a:pt x="0" y="114"/>
                  </a:lnTo>
                  <a:lnTo>
                    <a:pt x="0" y="96"/>
                  </a:lnTo>
                  <a:lnTo>
                    <a:pt x="24" y="102"/>
                  </a:lnTo>
                  <a:lnTo>
                    <a:pt x="42" y="108"/>
                  </a:lnTo>
                  <a:lnTo>
                    <a:pt x="66" y="114"/>
                  </a:lnTo>
                  <a:lnTo>
                    <a:pt x="90" y="114"/>
                  </a:lnTo>
                  <a:lnTo>
                    <a:pt x="120" y="120"/>
                  </a:lnTo>
                  <a:lnTo>
                    <a:pt x="144" y="120"/>
                  </a:lnTo>
                  <a:lnTo>
                    <a:pt x="167" y="120"/>
                  </a:lnTo>
                  <a:lnTo>
                    <a:pt x="191" y="114"/>
                  </a:lnTo>
                  <a:lnTo>
                    <a:pt x="215" y="114"/>
                  </a:lnTo>
                  <a:lnTo>
                    <a:pt x="239" y="108"/>
                  </a:lnTo>
                  <a:lnTo>
                    <a:pt x="263" y="102"/>
                  </a:lnTo>
                  <a:lnTo>
                    <a:pt x="287" y="96"/>
                  </a:lnTo>
                  <a:lnTo>
                    <a:pt x="305" y="90"/>
                  </a:lnTo>
                  <a:lnTo>
                    <a:pt x="323" y="84"/>
                  </a:lnTo>
                  <a:lnTo>
                    <a:pt x="335" y="72"/>
                  </a:lnTo>
                  <a:lnTo>
                    <a:pt x="341" y="66"/>
                  </a:lnTo>
                  <a:lnTo>
                    <a:pt x="347" y="60"/>
                  </a:lnTo>
                  <a:lnTo>
                    <a:pt x="359" y="48"/>
                  </a:lnTo>
                  <a:lnTo>
                    <a:pt x="371" y="36"/>
                  </a:lnTo>
                  <a:lnTo>
                    <a:pt x="377" y="30"/>
                  </a:lnTo>
                  <a:lnTo>
                    <a:pt x="383" y="24"/>
                  </a:lnTo>
                  <a:lnTo>
                    <a:pt x="389" y="24"/>
                  </a:lnTo>
                  <a:lnTo>
                    <a:pt x="395" y="24"/>
                  </a:lnTo>
                  <a:lnTo>
                    <a:pt x="401" y="24"/>
                  </a:lnTo>
                  <a:lnTo>
                    <a:pt x="407" y="24"/>
                  </a:lnTo>
                  <a:lnTo>
                    <a:pt x="425" y="36"/>
                  </a:lnTo>
                  <a:lnTo>
                    <a:pt x="442" y="48"/>
                  </a:lnTo>
                  <a:lnTo>
                    <a:pt x="460" y="60"/>
                  </a:lnTo>
                  <a:lnTo>
                    <a:pt x="478" y="72"/>
                  </a:lnTo>
                  <a:lnTo>
                    <a:pt x="502" y="84"/>
                  </a:lnTo>
                  <a:lnTo>
                    <a:pt x="532" y="96"/>
                  </a:lnTo>
                  <a:lnTo>
                    <a:pt x="568" y="108"/>
                  </a:lnTo>
                  <a:lnTo>
                    <a:pt x="610" y="120"/>
                  </a:lnTo>
                  <a:lnTo>
                    <a:pt x="652" y="132"/>
                  </a:lnTo>
                  <a:lnTo>
                    <a:pt x="706" y="144"/>
                  </a:lnTo>
                  <a:lnTo>
                    <a:pt x="759" y="150"/>
                  </a:lnTo>
                  <a:lnTo>
                    <a:pt x="819" y="156"/>
                  </a:lnTo>
                  <a:lnTo>
                    <a:pt x="879" y="156"/>
                  </a:lnTo>
                  <a:lnTo>
                    <a:pt x="945" y="150"/>
                  </a:lnTo>
                  <a:lnTo>
                    <a:pt x="1016" y="138"/>
                  </a:lnTo>
                  <a:lnTo>
                    <a:pt x="1058" y="132"/>
                  </a:lnTo>
                  <a:lnTo>
                    <a:pt x="1100" y="120"/>
                  </a:lnTo>
                  <a:lnTo>
                    <a:pt x="1142" y="108"/>
                  </a:lnTo>
                  <a:lnTo>
                    <a:pt x="1178" y="96"/>
                  </a:lnTo>
                  <a:lnTo>
                    <a:pt x="1220" y="84"/>
                  </a:lnTo>
                  <a:lnTo>
                    <a:pt x="1262" y="66"/>
                  </a:lnTo>
                  <a:lnTo>
                    <a:pt x="1309" y="48"/>
                  </a:lnTo>
                  <a:lnTo>
                    <a:pt x="1333" y="42"/>
                  </a:lnTo>
                  <a:lnTo>
                    <a:pt x="1345" y="36"/>
                  </a:lnTo>
                  <a:lnTo>
                    <a:pt x="1357" y="36"/>
                  </a:lnTo>
                  <a:lnTo>
                    <a:pt x="1375" y="36"/>
                  </a:lnTo>
                  <a:lnTo>
                    <a:pt x="1387" y="36"/>
                  </a:lnTo>
                  <a:lnTo>
                    <a:pt x="1399" y="36"/>
                  </a:lnTo>
                  <a:lnTo>
                    <a:pt x="1411" y="42"/>
                  </a:lnTo>
                  <a:lnTo>
                    <a:pt x="1429" y="42"/>
                  </a:lnTo>
                  <a:lnTo>
                    <a:pt x="1441" y="48"/>
                  </a:lnTo>
                  <a:lnTo>
                    <a:pt x="1459" y="60"/>
                  </a:lnTo>
                  <a:lnTo>
                    <a:pt x="1477" y="66"/>
                  </a:lnTo>
                  <a:lnTo>
                    <a:pt x="1483" y="72"/>
                  </a:lnTo>
                  <a:lnTo>
                    <a:pt x="1495" y="78"/>
                  </a:lnTo>
                  <a:lnTo>
                    <a:pt x="1507" y="84"/>
                  </a:lnTo>
                  <a:lnTo>
                    <a:pt x="1525" y="84"/>
                  </a:lnTo>
                  <a:lnTo>
                    <a:pt x="1561" y="90"/>
                  </a:lnTo>
                  <a:lnTo>
                    <a:pt x="1602" y="96"/>
                  </a:lnTo>
                  <a:lnTo>
                    <a:pt x="1644" y="102"/>
                  </a:lnTo>
                  <a:lnTo>
                    <a:pt x="1692" y="102"/>
                  </a:lnTo>
                  <a:lnTo>
                    <a:pt x="1794" y="102"/>
                  </a:lnTo>
                  <a:lnTo>
                    <a:pt x="1895" y="102"/>
                  </a:lnTo>
                  <a:lnTo>
                    <a:pt x="1938" y="102"/>
                  </a:lnTo>
                  <a:lnTo>
                    <a:pt x="1971" y="96"/>
                  </a:lnTo>
                  <a:lnTo>
                    <a:pt x="2019" y="77"/>
                  </a:lnTo>
                  <a:lnTo>
                    <a:pt x="2063" y="57"/>
                  </a:lnTo>
                  <a:lnTo>
                    <a:pt x="2111" y="38"/>
                  </a:lnTo>
                  <a:lnTo>
                    <a:pt x="2145" y="18"/>
                  </a:lnTo>
                  <a:lnTo>
                    <a:pt x="2172" y="9"/>
                  </a:lnTo>
                  <a:lnTo>
                    <a:pt x="2202" y="0"/>
                  </a:lnTo>
                  <a:lnTo>
                    <a:pt x="2235" y="3"/>
                  </a:lnTo>
                  <a:lnTo>
                    <a:pt x="2250" y="24"/>
                  </a:lnTo>
                  <a:lnTo>
                    <a:pt x="2262" y="51"/>
                  </a:lnTo>
                  <a:lnTo>
                    <a:pt x="2290" y="72"/>
                  </a:lnTo>
                  <a:lnTo>
                    <a:pt x="2296" y="78"/>
                  </a:lnTo>
                  <a:lnTo>
                    <a:pt x="2308" y="84"/>
                  </a:lnTo>
                  <a:lnTo>
                    <a:pt x="2326" y="90"/>
                  </a:lnTo>
                  <a:lnTo>
                    <a:pt x="2350" y="102"/>
                  </a:lnTo>
                  <a:lnTo>
                    <a:pt x="2380" y="108"/>
                  </a:lnTo>
                  <a:lnTo>
                    <a:pt x="2416" y="114"/>
                  </a:lnTo>
                  <a:lnTo>
                    <a:pt x="2446" y="108"/>
                  </a:lnTo>
                  <a:lnTo>
                    <a:pt x="2481" y="108"/>
                  </a:lnTo>
                  <a:lnTo>
                    <a:pt x="2511" y="102"/>
                  </a:lnTo>
                  <a:lnTo>
                    <a:pt x="2541" y="96"/>
                  </a:lnTo>
                  <a:lnTo>
                    <a:pt x="2559" y="96"/>
                  </a:lnTo>
                  <a:lnTo>
                    <a:pt x="2595" y="84"/>
                  </a:lnTo>
                  <a:lnTo>
                    <a:pt x="2619" y="72"/>
                  </a:lnTo>
                  <a:lnTo>
                    <a:pt x="2643" y="54"/>
                  </a:lnTo>
                  <a:lnTo>
                    <a:pt x="2661" y="42"/>
                  </a:lnTo>
                  <a:lnTo>
                    <a:pt x="2673" y="24"/>
                  </a:lnTo>
                  <a:lnTo>
                    <a:pt x="2697" y="18"/>
                  </a:lnTo>
                  <a:lnTo>
                    <a:pt x="2715" y="24"/>
                  </a:lnTo>
                  <a:lnTo>
                    <a:pt x="2715" y="48"/>
                  </a:lnTo>
                  <a:lnTo>
                    <a:pt x="2709" y="78"/>
                  </a:lnTo>
                  <a:lnTo>
                    <a:pt x="2709" y="108"/>
                  </a:lnTo>
                  <a:lnTo>
                    <a:pt x="2727" y="114"/>
                  </a:lnTo>
                  <a:lnTo>
                    <a:pt x="2744" y="120"/>
                  </a:lnTo>
                  <a:lnTo>
                    <a:pt x="2768" y="126"/>
                  </a:lnTo>
                  <a:lnTo>
                    <a:pt x="2792" y="132"/>
                  </a:lnTo>
                  <a:lnTo>
                    <a:pt x="2816" y="132"/>
                  </a:lnTo>
                  <a:lnTo>
                    <a:pt x="2846" y="132"/>
                  </a:lnTo>
                  <a:lnTo>
                    <a:pt x="2870" y="132"/>
                  </a:lnTo>
                  <a:lnTo>
                    <a:pt x="2906" y="132"/>
                  </a:lnTo>
                  <a:lnTo>
                    <a:pt x="2972" y="126"/>
                  </a:lnTo>
                  <a:lnTo>
                    <a:pt x="3049" y="114"/>
                  </a:lnTo>
                  <a:lnTo>
                    <a:pt x="3127" y="102"/>
                  </a:lnTo>
                  <a:lnTo>
                    <a:pt x="3205" y="90"/>
                  </a:lnTo>
                  <a:lnTo>
                    <a:pt x="3336" y="78"/>
                  </a:lnTo>
                  <a:lnTo>
                    <a:pt x="3426" y="72"/>
                  </a:lnTo>
                  <a:lnTo>
                    <a:pt x="3456" y="66"/>
                  </a:lnTo>
                  <a:lnTo>
                    <a:pt x="3462" y="66"/>
                  </a:lnTo>
                  <a:lnTo>
                    <a:pt x="3474" y="60"/>
                  </a:lnTo>
                  <a:lnTo>
                    <a:pt x="3486" y="48"/>
                  </a:lnTo>
                  <a:lnTo>
                    <a:pt x="3498" y="48"/>
                  </a:lnTo>
                  <a:lnTo>
                    <a:pt x="3510" y="42"/>
                  </a:lnTo>
                  <a:lnTo>
                    <a:pt x="3522" y="42"/>
                  </a:lnTo>
                  <a:lnTo>
                    <a:pt x="3534" y="36"/>
                  </a:lnTo>
                  <a:lnTo>
                    <a:pt x="3546" y="36"/>
                  </a:lnTo>
                  <a:lnTo>
                    <a:pt x="3564" y="36"/>
                  </a:lnTo>
                  <a:lnTo>
                    <a:pt x="3582" y="42"/>
                  </a:lnTo>
                  <a:lnTo>
                    <a:pt x="3600" y="42"/>
                  </a:lnTo>
                  <a:lnTo>
                    <a:pt x="3617" y="54"/>
                  </a:lnTo>
                  <a:lnTo>
                    <a:pt x="3635" y="60"/>
                  </a:lnTo>
                  <a:lnTo>
                    <a:pt x="3647" y="66"/>
                  </a:lnTo>
                  <a:lnTo>
                    <a:pt x="3659" y="72"/>
                  </a:lnTo>
                  <a:lnTo>
                    <a:pt x="3689" y="78"/>
                  </a:lnTo>
                  <a:lnTo>
                    <a:pt x="3731" y="90"/>
                  </a:lnTo>
                  <a:lnTo>
                    <a:pt x="3767" y="96"/>
                  </a:lnTo>
                  <a:lnTo>
                    <a:pt x="3815" y="102"/>
                  </a:lnTo>
                  <a:lnTo>
                    <a:pt x="3863" y="102"/>
                  </a:lnTo>
                  <a:lnTo>
                    <a:pt x="3916" y="102"/>
                  </a:lnTo>
                  <a:lnTo>
                    <a:pt x="3970" y="102"/>
                  </a:lnTo>
                  <a:lnTo>
                    <a:pt x="4024" y="102"/>
                  </a:lnTo>
                  <a:lnTo>
                    <a:pt x="4078" y="102"/>
                  </a:lnTo>
                  <a:lnTo>
                    <a:pt x="4132" y="96"/>
                  </a:lnTo>
                  <a:lnTo>
                    <a:pt x="4186" y="90"/>
                  </a:lnTo>
                  <a:lnTo>
                    <a:pt x="4239" y="78"/>
                  </a:lnTo>
                  <a:lnTo>
                    <a:pt x="4287" y="72"/>
                  </a:lnTo>
                  <a:lnTo>
                    <a:pt x="4341" y="54"/>
                  </a:lnTo>
                  <a:lnTo>
                    <a:pt x="4383" y="42"/>
                  </a:lnTo>
                  <a:lnTo>
                    <a:pt x="4419" y="30"/>
                  </a:lnTo>
                  <a:lnTo>
                    <a:pt x="4449" y="18"/>
                  </a:lnTo>
                  <a:lnTo>
                    <a:pt x="4478" y="12"/>
                  </a:lnTo>
                  <a:lnTo>
                    <a:pt x="4502" y="6"/>
                  </a:lnTo>
                  <a:lnTo>
                    <a:pt x="4526" y="0"/>
                  </a:lnTo>
                  <a:lnTo>
                    <a:pt x="4544" y="0"/>
                  </a:lnTo>
                  <a:lnTo>
                    <a:pt x="4562" y="0"/>
                  </a:lnTo>
                  <a:lnTo>
                    <a:pt x="4574" y="6"/>
                  </a:lnTo>
                  <a:lnTo>
                    <a:pt x="4586" y="12"/>
                  </a:lnTo>
                  <a:lnTo>
                    <a:pt x="4598" y="18"/>
                  </a:lnTo>
                  <a:lnTo>
                    <a:pt x="4604" y="24"/>
                  </a:lnTo>
                  <a:lnTo>
                    <a:pt x="4610" y="30"/>
                  </a:lnTo>
                  <a:lnTo>
                    <a:pt x="4616" y="36"/>
                  </a:lnTo>
                  <a:lnTo>
                    <a:pt x="4622" y="48"/>
                  </a:lnTo>
                  <a:lnTo>
                    <a:pt x="4628" y="60"/>
                  </a:lnTo>
                  <a:lnTo>
                    <a:pt x="4634" y="66"/>
                  </a:lnTo>
                  <a:lnTo>
                    <a:pt x="4640" y="78"/>
                  </a:lnTo>
                  <a:lnTo>
                    <a:pt x="4652" y="84"/>
                  </a:lnTo>
                  <a:lnTo>
                    <a:pt x="4670" y="90"/>
                  </a:lnTo>
                  <a:lnTo>
                    <a:pt x="4682" y="96"/>
                  </a:lnTo>
                  <a:lnTo>
                    <a:pt x="4706" y="102"/>
                  </a:lnTo>
                  <a:lnTo>
                    <a:pt x="4724" y="108"/>
                  </a:lnTo>
                  <a:lnTo>
                    <a:pt x="4748" y="114"/>
                  </a:lnTo>
                  <a:lnTo>
                    <a:pt x="4771" y="114"/>
                  </a:lnTo>
                  <a:lnTo>
                    <a:pt x="4801" y="114"/>
                  </a:lnTo>
                  <a:lnTo>
                    <a:pt x="4831" y="108"/>
                  </a:lnTo>
                  <a:lnTo>
                    <a:pt x="4861" y="102"/>
                  </a:lnTo>
                  <a:lnTo>
                    <a:pt x="4891" y="96"/>
                  </a:lnTo>
                  <a:lnTo>
                    <a:pt x="4927" y="84"/>
                  </a:lnTo>
                  <a:lnTo>
                    <a:pt x="4957" y="66"/>
                  </a:lnTo>
                  <a:lnTo>
                    <a:pt x="4993" y="48"/>
                  </a:lnTo>
                  <a:lnTo>
                    <a:pt x="5017" y="36"/>
                  </a:lnTo>
                  <a:lnTo>
                    <a:pt x="5029" y="30"/>
                  </a:lnTo>
                  <a:lnTo>
                    <a:pt x="5061" y="24"/>
                  </a:lnTo>
                  <a:lnTo>
                    <a:pt x="5091" y="17"/>
                  </a:lnTo>
                  <a:lnTo>
                    <a:pt x="5118" y="14"/>
                  </a:lnTo>
                  <a:lnTo>
                    <a:pt x="5145" y="9"/>
                  </a:lnTo>
                  <a:lnTo>
                    <a:pt x="5175" y="9"/>
                  </a:lnTo>
                  <a:lnTo>
                    <a:pt x="5199" y="8"/>
                  </a:lnTo>
                  <a:lnTo>
                    <a:pt x="5219" y="9"/>
                  </a:lnTo>
                  <a:lnTo>
                    <a:pt x="5238" y="9"/>
                  </a:lnTo>
                  <a:lnTo>
                    <a:pt x="5258" y="11"/>
                  </a:lnTo>
                  <a:lnTo>
                    <a:pt x="5280" y="9"/>
                  </a:lnTo>
                  <a:lnTo>
                    <a:pt x="5304" y="11"/>
                  </a:lnTo>
                  <a:lnTo>
                    <a:pt x="5327" y="8"/>
                  </a:lnTo>
                  <a:lnTo>
                    <a:pt x="5351" y="8"/>
                  </a:lnTo>
                  <a:lnTo>
                    <a:pt x="5390" y="9"/>
                  </a:lnTo>
                  <a:lnTo>
                    <a:pt x="5435" y="24"/>
                  </a:lnTo>
                  <a:lnTo>
                    <a:pt x="5447" y="30"/>
                  </a:lnTo>
                  <a:lnTo>
                    <a:pt x="5453" y="36"/>
                  </a:lnTo>
                  <a:lnTo>
                    <a:pt x="5453" y="42"/>
                  </a:lnTo>
                  <a:lnTo>
                    <a:pt x="5459" y="48"/>
                  </a:lnTo>
                  <a:lnTo>
                    <a:pt x="5459" y="54"/>
                  </a:lnTo>
                  <a:lnTo>
                    <a:pt x="5459" y="60"/>
                  </a:lnTo>
                  <a:lnTo>
                    <a:pt x="5459" y="66"/>
                  </a:lnTo>
                  <a:lnTo>
                    <a:pt x="5465" y="66"/>
                  </a:lnTo>
                  <a:lnTo>
                    <a:pt x="5465" y="72"/>
                  </a:lnTo>
                  <a:lnTo>
                    <a:pt x="5477" y="72"/>
                  </a:lnTo>
                  <a:lnTo>
                    <a:pt x="5489" y="78"/>
                  </a:lnTo>
                  <a:lnTo>
                    <a:pt x="5501" y="84"/>
                  </a:lnTo>
                  <a:lnTo>
                    <a:pt x="5519" y="84"/>
                  </a:lnTo>
                  <a:lnTo>
                    <a:pt x="5555" y="90"/>
                  </a:lnTo>
                  <a:lnTo>
                    <a:pt x="5603" y="90"/>
                  </a:lnTo>
                  <a:lnTo>
                    <a:pt x="5656" y="90"/>
                  </a:lnTo>
                  <a:lnTo>
                    <a:pt x="5710" y="84"/>
                  </a:lnTo>
                  <a:lnTo>
                    <a:pt x="5740" y="78"/>
                  </a:lnTo>
                  <a:lnTo>
                    <a:pt x="5770" y="72"/>
                  </a:lnTo>
                  <a:lnTo>
                    <a:pt x="5770" y="90"/>
                  </a:lnTo>
                  <a:lnTo>
                    <a:pt x="5740" y="96"/>
                  </a:lnTo>
                  <a:lnTo>
                    <a:pt x="5710" y="102"/>
                  </a:lnTo>
                  <a:lnTo>
                    <a:pt x="5656" y="108"/>
                  </a:lnTo>
                  <a:lnTo>
                    <a:pt x="5603" y="108"/>
                  </a:lnTo>
                  <a:lnTo>
                    <a:pt x="5555" y="108"/>
                  </a:lnTo>
                  <a:lnTo>
                    <a:pt x="5519" y="102"/>
                  </a:lnTo>
                  <a:lnTo>
                    <a:pt x="5501" y="102"/>
                  </a:lnTo>
                  <a:lnTo>
                    <a:pt x="5489" y="96"/>
                  </a:lnTo>
                  <a:lnTo>
                    <a:pt x="5477" y="90"/>
                  </a:lnTo>
                  <a:lnTo>
                    <a:pt x="5465" y="90"/>
                  </a:lnTo>
                  <a:lnTo>
                    <a:pt x="5465" y="84"/>
                  </a:lnTo>
                  <a:lnTo>
                    <a:pt x="5459" y="84"/>
                  </a:lnTo>
                  <a:lnTo>
                    <a:pt x="5459" y="78"/>
                  </a:lnTo>
                  <a:lnTo>
                    <a:pt x="5459" y="72"/>
                  </a:lnTo>
                  <a:lnTo>
                    <a:pt x="5459" y="66"/>
                  </a:lnTo>
                  <a:lnTo>
                    <a:pt x="5453" y="60"/>
                  </a:lnTo>
                  <a:lnTo>
                    <a:pt x="5453" y="54"/>
                  </a:lnTo>
                  <a:lnTo>
                    <a:pt x="5447" y="48"/>
                  </a:lnTo>
                  <a:lnTo>
                    <a:pt x="5435" y="42"/>
                  </a:lnTo>
                  <a:lnTo>
                    <a:pt x="5429" y="36"/>
                  </a:lnTo>
                  <a:lnTo>
                    <a:pt x="5423" y="36"/>
                  </a:lnTo>
                  <a:lnTo>
                    <a:pt x="5405" y="30"/>
                  </a:lnTo>
                  <a:lnTo>
                    <a:pt x="5393" y="30"/>
                  </a:lnTo>
                  <a:lnTo>
                    <a:pt x="5370" y="23"/>
                  </a:lnTo>
                  <a:lnTo>
                    <a:pt x="5346" y="24"/>
                  </a:lnTo>
                  <a:lnTo>
                    <a:pt x="5325" y="27"/>
                  </a:lnTo>
                  <a:lnTo>
                    <a:pt x="5298" y="29"/>
                  </a:lnTo>
                  <a:lnTo>
                    <a:pt x="5270" y="29"/>
                  </a:lnTo>
                  <a:lnTo>
                    <a:pt x="5247" y="26"/>
                  </a:lnTo>
                  <a:lnTo>
                    <a:pt x="5219" y="24"/>
                  </a:lnTo>
                  <a:lnTo>
                    <a:pt x="5199" y="21"/>
                  </a:lnTo>
                  <a:lnTo>
                    <a:pt x="5174" y="24"/>
                  </a:lnTo>
                </a:path>
              </a:pathLst>
            </a:custGeom>
            <a:gradFill rotWithShape="0">
              <a:gsLst>
                <a:gs pos="0">
                  <a:srgbClr val="070707"/>
                </a:gs>
                <a:gs pos="50000">
                  <a:srgbClr val="000000"/>
                </a:gs>
                <a:gs pos="100000">
                  <a:srgbClr val="070707"/>
                </a:gs>
              </a:gsLst>
              <a:lin ang="108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l-PL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</p:grpSp>
      <p:sp>
        <p:nvSpPr>
          <p:cNvPr id="2071" name="Rectangle 23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1600201"/>
            <a:ext cx="10358967" cy="1825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en-GB" altLang="pl-PL"/>
              <a:t>Kliknij, aby edytować format tekstu tytułu</a:t>
            </a:r>
          </a:p>
        </p:txBody>
      </p:sp>
      <p:sp>
        <p:nvSpPr>
          <p:cNvPr id="2072" name="Rectangle 24"/>
          <p:cNvSpPr>
            <a:spLocks noGrp="1" noChangeArrowheads="1"/>
          </p:cNvSpPr>
          <p:nvPr>
            <p:ph type="dt"/>
          </p:nvPr>
        </p:nvSpPr>
        <p:spPr bwMode="auto">
          <a:xfrm>
            <a:off x="609600" y="6243639"/>
            <a:ext cx="2840567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1" hangingPunct="1">
              <a:buClrTx/>
              <a:buSzPct val="100000"/>
              <a:buFontTx/>
              <a:buNone/>
              <a:tabLst>
                <a:tab pos="723900" algn="l"/>
                <a:tab pos="1447800" algn="l"/>
              </a:tabLst>
              <a:defRPr sz="10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Lucida Sans Unicode" panose="020B0602030504020204" pitchFamily="34" charset="0"/>
              </a:defRPr>
            </a:lvl1pPr>
          </a:lstStyle>
          <a:p>
            <a:pPr marL="0" marR="0" lvl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723900" algn="l"/>
                <a:tab pos="1447800" algn="l"/>
              </a:tabLst>
              <a:defRPr/>
            </a:pPr>
            <a:endParaRPr kumimoji="0" lang="pl-PL" altLang="pl-PL" sz="10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Tahoma"/>
              <a:ea typeface="+mn-ea"/>
              <a:cs typeface="Lucida Sans Unicode" panose="020B0602030504020204" pitchFamily="34" charset="0"/>
            </a:endParaRPr>
          </a:p>
        </p:txBody>
      </p:sp>
      <p:sp>
        <p:nvSpPr>
          <p:cNvPr id="2073" name="Rectangle 25"/>
          <p:cNvSpPr>
            <a:spLocks noGrp="1" noChangeArrowheads="1"/>
          </p:cNvSpPr>
          <p:nvPr>
            <p:ph type="ftr"/>
          </p:nvPr>
        </p:nvSpPr>
        <p:spPr bwMode="auto">
          <a:xfrm>
            <a:off x="4165601" y="6248401"/>
            <a:ext cx="3856567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buClrTx/>
              <a:buSzPct val="100000"/>
              <a:buFontTx/>
              <a:buNone/>
              <a:tabLst>
                <a:tab pos="723900" algn="l"/>
                <a:tab pos="1447800" algn="l"/>
                <a:tab pos="2171700" algn="l"/>
              </a:tabLst>
              <a:defRPr sz="10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Lucida Sans Unicode" panose="020B0602030504020204" pitchFamily="34" charset="0"/>
              </a:defRPr>
            </a:lvl1pPr>
          </a:lstStyle>
          <a:p>
            <a:pPr marL="0" marR="0" lvl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endParaRPr kumimoji="0" lang="pl-PL" altLang="pl-PL" sz="10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Tahoma"/>
              <a:ea typeface="+mn-ea"/>
              <a:cs typeface="Lucida Sans Unicode" panose="020B0602030504020204" pitchFamily="34" charset="0"/>
            </a:endParaRPr>
          </a:p>
        </p:txBody>
      </p:sp>
      <p:sp>
        <p:nvSpPr>
          <p:cNvPr id="2074" name="Rectangle 26"/>
          <p:cNvSpPr>
            <a:spLocks noGrp="1" noChangeArrowheads="1"/>
          </p:cNvSpPr>
          <p:nvPr>
            <p:ph type="sldNum"/>
          </p:nvPr>
        </p:nvSpPr>
        <p:spPr bwMode="auto">
          <a:xfrm>
            <a:off x="8737601" y="6243639"/>
            <a:ext cx="2840567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r" eaLnBrk="1" hangingPunct="1">
              <a:buClrTx/>
              <a:buSzPct val="100000"/>
              <a:buFontTx/>
              <a:buNone/>
              <a:tabLst>
                <a:tab pos="723900" algn="l"/>
                <a:tab pos="1447800" algn="l"/>
              </a:tabLst>
              <a:defRPr sz="10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Lucida Sans Unicode" panose="020B0602030504020204" pitchFamily="34" charset="0"/>
              </a:defRPr>
            </a:lvl1pPr>
          </a:lstStyle>
          <a:p>
            <a:pPr marL="0" marR="0" lvl="0" indent="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723900" algn="l"/>
                <a:tab pos="1447800" algn="l"/>
              </a:tabLst>
              <a:defRPr/>
            </a:pPr>
            <a:fld id="{09B4EC4E-0456-4B85-A93A-2FCC8E561AD7}" type="slidenum">
              <a:rPr kumimoji="0" lang="pl-PL" altLang="pl-PL" sz="10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ahoma"/>
                <a:ea typeface="+mn-ea"/>
                <a:cs typeface="Lucida Sans Unicode" panose="020B0602030504020204" pitchFamily="34" charset="0"/>
              </a:rPr>
              <a:pPr marL="0" marR="0" lvl="0" indent="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723900" algn="l"/>
                  <a:tab pos="1447800" algn="l"/>
                </a:tabLst>
                <a:defRPr/>
              </a:pPr>
              <a:t>‹#›</a:t>
            </a:fld>
            <a:endParaRPr kumimoji="0" lang="pl-PL" altLang="pl-PL" sz="10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Tahoma"/>
              <a:ea typeface="+mn-ea"/>
              <a:cs typeface="Lucida Sans Unicode" panose="020B0602030504020204" pitchFamily="34" charset="0"/>
            </a:endParaRPr>
          </a:p>
        </p:txBody>
      </p:sp>
      <p:sp>
        <p:nvSpPr>
          <p:cNvPr id="2075" name="Rectangle 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1" y="1604963"/>
            <a:ext cx="10968567" cy="4522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pl-PL"/>
              <a:t>Kliknij, aby edytować format tekstu konspektu</a:t>
            </a:r>
          </a:p>
          <a:p>
            <a:pPr lvl="1"/>
            <a:r>
              <a:rPr lang="en-GB" altLang="pl-PL"/>
              <a:t>Drugi poziom konspektu</a:t>
            </a:r>
          </a:p>
          <a:p>
            <a:pPr lvl="2"/>
            <a:r>
              <a:rPr lang="en-GB" altLang="pl-PL"/>
              <a:t>Trzeci poziom konspektu</a:t>
            </a:r>
          </a:p>
          <a:p>
            <a:pPr lvl="3"/>
            <a:r>
              <a:rPr lang="en-GB" altLang="pl-PL"/>
              <a:t>Czwarty poziom konspektu</a:t>
            </a:r>
          </a:p>
          <a:p>
            <a:pPr lvl="4"/>
            <a:r>
              <a:rPr lang="en-GB" altLang="pl-PL"/>
              <a:t>Piąty poziom konspektu</a:t>
            </a:r>
          </a:p>
          <a:p>
            <a:pPr lvl="4"/>
            <a:r>
              <a:rPr lang="en-GB" altLang="pl-PL"/>
              <a:t>Szósty poziom konspektu</a:t>
            </a:r>
          </a:p>
          <a:p>
            <a:pPr lvl="4"/>
            <a:r>
              <a:rPr lang="en-GB" altLang="pl-PL"/>
              <a:t>Siódmy poziom konspektu</a:t>
            </a:r>
          </a:p>
          <a:p>
            <a:pPr lvl="4"/>
            <a:r>
              <a:rPr lang="en-GB" altLang="pl-PL"/>
              <a:t>Ósmy poziom konspektu</a:t>
            </a:r>
          </a:p>
          <a:p>
            <a:pPr lvl="4"/>
            <a:r>
              <a:rPr lang="en-GB" altLang="pl-PL"/>
              <a:t>Dziewiąty poziom konspektu</a:t>
            </a:r>
          </a:p>
        </p:txBody>
      </p:sp>
    </p:spTree>
    <p:extLst>
      <p:ext uri="{BB962C8B-B14F-4D97-AF65-F5344CB8AC3E}">
        <p14:creationId xmlns:p14="http://schemas.microsoft.com/office/powerpoint/2010/main" val="12708285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200" kern="1200">
          <a:solidFill>
            <a:srgbClr val="FFFFCC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200">
          <a:solidFill>
            <a:srgbClr val="FFFFCC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  <a:cs typeface="Arial" panose="020B0604020202020204" pitchFamily="34" charset="0"/>
        </a:defRPr>
      </a:lvl2pPr>
      <a:lvl3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200">
          <a:solidFill>
            <a:srgbClr val="FFFFCC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  <a:cs typeface="Arial" panose="020B0604020202020204" pitchFamily="34" charset="0"/>
        </a:defRPr>
      </a:lvl3pPr>
      <a:lvl4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200">
          <a:solidFill>
            <a:srgbClr val="FFFFCC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  <a:cs typeface="Arial" panose="020B0604020202020204" pitchFamily="34" charset="0"/>
        </a:defRPr>
      </a:lvl4pPr>
      <a:lvl5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200">
          <a:solidFill>
            <a:srgbClr val="FFFFCC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  <a:cs typeface="Arial" panose="020B0604020202020204" pitchFamily="34" charset="0"/>
        </a:defRPr>
      </a:lvl5pPr>
      <a:lvl6pPr marL="2514600" indent="-228600"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200">
          <a:solidFill>
            <a:srgbClr val="FFFFCC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  <a:cs typeface="Arial" panose="020B0604020202020204" pitchFamily="34" charset="0"/>
        </a:defRPr>
      </a:lvl6pPr>
      <a:lvl7pPr marL="2971800" indent="-228600"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200">
          <a:solidFill>
            <a:srgbClr val="FFFFCC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  <a:cs typeface="Arial" panose="020B0604020202020204" pitchFamily="34" charset="0"/>
        </a:defRPr>
      </a:lvl7pPr>
      <a:lvl8pPr marL="3429000" indent="-228600"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200">
          <a:solidFill>
            <a:srgbClr val="FFFFCC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  <a:cs typeface="Arial" panose="020B0604020202020204" pitchFamily="34" charset="0"/>
        </a:defRPr>
      </a:lvl8pPr>
      <a:lvl9pPr marL="3886200" indent="-228600"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200">
          <a:solidFill>
            <a:srgbClr val="FFFFCC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  <a:cs typeface="Arial" panose="020B0604020202020204" pitchFamily="34" charset="0"/>
        </a:defRPr>
      </a:lvl9pPr>
    </p:titleStyle>
    <p:bodyStyle>
      <a:lvl1pPr marL="342900" indent="-342900" algn="l" defTabSz="449263" rtl="0" eaLnBrk="0" fontAlgn="base" hangingPunct="0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 kern="1200">
          <a:solidFill>
            <a:srgbClr val="FFFFFF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800" kern="1200">
          <a:solidFill>
            <a:srgbClr val="FFFFFF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2pPr>
      <a:lvl3pPr marL="11430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400" kern="1200">
          <a:solidFill>
            <a:srgbClr val="FFFFFF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3pPr>
      <a:lvl4pPr marL="1600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FFFFFF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4pPr>
      <a:lvl5pPr marL="20574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FFFFFF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194" name="Group 1">
            <a:extLst>
              <a:ext uri="{FF2B5EF4-FFF2-40B4-BE49-F238E27FC236}">
                <a16:creationId xmlns:a16="http://schemas.microsoft.com/office/drawing/2014/main" id="{05010970-2991-4485-8924-049ADE29DEF9}"/>
              </a:ext>
            </a:extLst>
          </p:cNvPr>
          <p:cNvGrpSpPr>
            <a:grpSpLocks/>
          </p:cNvGrpSpPr>
          <p:nvPr/>
        </p:nvGrpSpPr>
        <p:grpSpPr bwMode="auto">
          <a:xfrm>
            <a:off x="1" y="0"/>
            <a:ext cx="12206817" cy="6853238"/>
            <a:chOff x="0" y="0"/>
            <a:chExt cx="5767" cy="4317"/>
          </a:xfrm>
        </p:grpSpPr>
        <p:sp>
          <p:nvSpPr>
            <p:cNvPr id="2056" name="Rectangle 2">
              <a:extLst>
                <a:ext uri="{FF2B5EF4-FFF2-40B4-BE49-F238E27FC236}">
                  <a16:creationId xmlns:a16="http://schemas.microsoft.com/office/drawing/2014/main" id="{DB8D95C7-20FC-49C6-B694-28CC9314C67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32" y="1"/>
              <a:ext cx="525" cy="4316"/>
            </a:xfrm>
            <a:prstGeom prst="rect">
              <a:avLst/>
            </a:prstGeom>
            <a:gradFill rotWithShape="0">
              <a:gsLst>
                <a:gs pos="0">
                  <a:srgbClr val="0E0E0E"/>
                </a:gs>
                <a:gs pos="100000">
                  <a:srgbClr val="000000"/>
                </a:gs>
              </a:gsLst>
              <a:lin ang="10800000" scaled="1"/>
            </a:gradFill>
            <a:ln>
              <a:noFill/>
            </a:ln>
          </p:spPr>
          <p:txBody>
            <a:bodyPr wrap="none" anchor="ctr"/>
            <a:lstStyle/>
            <a:p>
              <a:pPr defTabSz="336947" eaLnBrk="1" hangingPunct="1"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  <a:defRPr/>
              </a:pPr>
              <a:endParaRPr lang="pl-PL" altLang="pl-PL" sz="1350">
                <a:solidFill>
                  <a:srgbClr val="FFFFFF"/>
                </a:solidFill>
              </a:endParaRPr>
            </a:p>
          </p:txBody>
        </p:sp>
        <p:sp>
          <p:nvSpPr>
            <p:cNvPr id="2057" name="Rectangle 3">
              <a:extLst>
                <a:ext uri="{FF2B5EF4-FFF2-40B4-BE49-F238E27FC236}">
                  <a16:creationId xmlns:a16="http://schemas.microsoft.com/office/drawing/2014/main" id="{9AEE2F87-EE7C-4349-845B-2EE95292F68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56" y="0"/>
              <a:ext cx="189" cy="4317"/>
            </a:xfrm>
            <a:prstGeom prst="rect">
              <a:avLst/>
            </a:prstGeom>
            <a:gradFill rotWithShape="0">
              <a:gsLst>
                <a:gs pos="0">
                  <a:srgbClr val="800000"/>
                </a:gs>
                <a:gs pos="100000">
                  <a:srgbClr val="602000"/>
                </a:gs>
              </a:gsLst>
              <a:lin ang="10800000" scaled="1"/>
            </a:gradFill>
            <a:ln>
              <a:noFill/>
            </a:ln>
          </p:spPr>
          <p:txBody>
            <a:bodyPr wrap="none" anchor="ctr"/>
            <a:lstStyle/>
            <a:p>
              <a:pPr defTabSz="336947" eaLnBrk="1" hangingPunct="1"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  <a:defRPr/>
              </a:pPr>
              <a:endParaRPr lang="pl-PL" altLang="pl-PL" sz="1350">
                <a:solidFill>
                  <a:srgbClr val="FFFFFF"/>
                </a:solidFill>
              </a:endParaRPr>
            </a:p>
          </p:txBody>
        </p:sp>
        <p:sp>
          <p:nvSpPr>
            <p:cNvPr id="2058" name="Rectangle 4">
              <a:extLst>
                <a:ext uri="{FF2B5EF4-FFF2-40B4-BE49-F238E27FC236}">
                  <a16:creationId xmlns:a16="http://schemas.microsoft.com/office/drawing/2014/main" id="{B2257830-E0D8-47CD-856D-2E26233D1AB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28" y="0"/>
              <a:ext cx="429" cy="4317"/>
            </a:xfrm>
            <a:prstGeom prst="rect">
              <a:avLst/>
            </a:prstGeom>
            <a:gradFill rotWithShape="0">
              <a:gsLst>
                <a:gs pos="0">
                  <a:srgbClr val="602000"/>
                </a:gs>
                <a:gs pos="100000">
                  <a:srgbClr val="800000"/>
                </a:gs>
              </a:gsLst>
              <a:lin ang="10800000" scaled="1"/>
            </a:gradFill>
            <a:ln>
              <a:noFill/>
            </a:ln>
          </p:spPr>
          <p:txBody>
            <a:bodyPr wrap="none" anchor="ctr"/>
            <a:lstStyle/>
            <a:p>
              <a:pPr defTabSz="336947" eaLnBrk="1" hangingPunct="1"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  <a:defRPr/>
              </a:pPr>
              <a:endParaRPr lang="pl-PL" altLang="pl-PL" sz="1350">
                <a:solidFill>
                  <a:srgbClr val="FFFFFF"/>
                </a:solidFill>
              </a:endParaRPr>
            </a:p>
          </p:txBody>
        </p:sp>
        <p:sp>
          <p:nvSpPr>
            <p:cNvPr id="2059" name="Rectangle 5">
              <a:extLst>
                <a:ext uri="{FF2B5EF4-FFF2-40B4-BE49-F238E27FC236}">
                  <a16:creationId xmlns:a16="http://schemas.microsoft.com/office/drawing/2014/main" id="{A0CBB0E7-E158-4DF5-B72C-6A58856B289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56" y="0"/>
              <a:ext cx="237" cy="4317"/>
            </a:xfrm>
            <a:prstGeom prst="rect">
              <a:avLst/>
            </a:prstGeom>
            <a:solidFill>
              <a:srgbClr val="800000"/>
            </a:solidFill>
            <a:ln>
              <a:noFill/>
            </a:ln>
          </p:spPr>
          <p:txBody>
            <a:bodyPr wrap="none" anchor="ctr"/>
            <a:lstStyle/>
            <a:p>
              <a:pPr defTabSz="336947" eaLnBrk="1" hangingPunct="1"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  <a:defRPr/>
              </a:pPr>
              <a:endParaRPr lang="pl-PL" altLang="pl-PL" sz="1350">
                <a:solidFill>
                  <a:srgbClr val="FFFFFF"/>
                </a:solidFill>
              </a:endParaRPr>
            </a:p>
          </p:txBody>
        </p:sp>
        <p:sp>
          <p:nvSpPr>
            <p:cNvPr id="2060" name="Rectangle 6">
              <a:extLst>
                <a:ext uri="{FF2B5EF4-FFF2-40B4-BE49-F238E27FC236}">
                  <a16:creationId xmlns:a16="http://schemas.microsoft.com/office/drawing/2014/main" id="{80443A13-9958-4D90-9AB1-935DD48F4AF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44" y="0"/>
              <a:ext cx="381" cy="4317"/>
            </a:xfrm>
            <a:prstGeom prst="rect">
              <a:avLst/>
            </a:prstGeom>
            <a:gradFill rotWithShape="0">
              <a:gsLst>
                <a:gs pos="0">
                  <a:srgbClr val="800000"/>
                </a:gs>
                <a:gs pos="100000">
                  <a:srgbClr val="602000"/>
                </a:gs>
              </a:gsLst>
              <a:lin ang="10800000" scaled="1"/>
            </a:gradFill>
            <a:ln>
              <a:noFill/>
            </a:ln>
          </p:spPr>
          <p:txBody>
            <a:bodyPr wrap="none" anchor="ctr"/>
            <a:lstStyle/>
            <a:p>
              <a:pPr defTabSz="336947" eaLnBrk="1" hangingPunct="1"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  <a:defRPr/>
              </a:pPr>
              <a:endParaRPr lang="pl-PL" altLang="pl-PL" sz="1350">
                <a:solidFill>
                  <a:srgbClr val="FFFFFF"/>
                </a:solidFill>
              </a:endParaRPr>
            </a:p>
          </p:txBody>
        </p:sp>
        <p:sp>
          <p:nvSpPr>
            <p:cNvPr id="2061" name="Rectangle 7">
              <a:extLst>
                <a:ext uri="{FF2B5EF4-FFF2-40B4-BE49-F238E27FC236}">
                  <a16:creationId xmlns:a16="http://schemas.microsoft.com/office/drawing/2014/main" id="{965816E7-0720-4FC6-B5D7-7F899634675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0" y="0"/>
              <a:ext cx="573" cy="4317"/>
            </a:xfrm>
            <a:prstGeom prst="rect">
              <a:avLst/>
            </a:prstGeom>
            <a:gradFill rotWithShape="0">
              <a:gsLst>
                <a:gs pos="0">
                  <a:srgbClr val="602000"/>
                </a:gs>
                <a:gs pos="100000">
                  <a:srgbClr val="800000"/>
                </a:gs>
              </a:gsLst>
              <a:lin ang="10800000" scaled="1"/>
            </a:gradFill>
            <a:ln>
              <a:noFill/>
            </a:ln>
          </p:spPr>
          <p:txBody>
            <a:bodyPr wrap="none" anchor="ctr"/>
            <a:lstStyle/>
            <a:p>
              <a:pPr defTabSz="336947" eaLnBrk="1" hangingPunct="1"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  <a:defRPr/>
              </a:pPr>
              <a:endParaRPr lang="pl-PL" altLang="pl-PL" sz="1350">
                <a:solidFill>
                  <a:srgbClr val="FFFFFF"/>
                </a:solidFill>
              </a:endParaRPr>
            </a:p>
          </p:txBody>
        </p:sp>
        <p:sp>
          <p:nvSpPr>
            <p:cNvPr id="2062" name="Rectangle 8">
              <a:extLst>
                <a:ext uri="{FF2B5EF4-FFF2-40B4-BE49-F238E27FC236}">
                  <a16:creationId xmlns:a16="http://schemas.microsoft.com/office/drawing/2014/main" id="{A5AEA92A-93C1-41FE-AC9F-DC51C098B26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8" y="0"/>
              <a:ext cx="189" cy="4317"/>
            </a:xfrm>
            <a:prstGeom prst="rect">
              <a:avLst/>
            </a:prstGeom>
            <a:gradFill rotWithShape="0">
              <a:gsLst>
                <a:gs pos="0">
                  <a:srgbClr val="511B00"/>
                </a:gs>
                <a:gs pos="50000">
                  <a:srgbClr val="602000"/>
                </a:gs>
                <a:gs pos="100000">
                  <a:srgbClr val="511B00"/>
                </a:gs>
              </a:gsLst>
              <a:lin ang="10800000" scaled="1"/>
            </a:gradFill>
            <a:ln>
              <a:noFill/>
            </a:ln>
          </p:spPr>
          <p:txBody>
            <a:bodyPr wrap="none" anchor="ctr"/>
            <a:lstStyle/>
            <a:p>
              <a:pPr defTabSz="336947" eaLnBrk="1" hangingPunct="1"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  <a:defRPr/>
              </a:pPr>
              <a:endParaRPr lang="pl-PL" altLang="pl-PL" sz="1350">
                <a:solidFill>
                  <a:srgbClr val="FFFFFF"/>
                </a:solidFill>
              </a:endParaRPr>
            </a:p>
          </p:txBody>
        </p:sp>
        <p:sp>
          <p:nvSpPr>
            <p:cNvPr id="2063" name="Rectangle 9">
              <a:extLst>
                <a:ext uri="{FF2B5EF4-FFF2-40B4-BE49-F238E27FC236}">
                  <a16:creationId xmlns:a16="http://schemas.microsoft.com/office/drawing/2014/main" id="{1EB665E9-171B-4D32-A238-BA3910F952A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0"/>
              <a:ext cx="285" cy="4317"/>
            </a:xfrm>
            <a:prstGeom prst="rect">
              <a:avLst/>
            </a:prstGeom>
            <a:gradFill rotWithShape="0">
              <a:gsLst>
                <a:gs pos="0">
                  <a:srgbClr val="4B1900"/>
                </a:gs>
                <a:gs pos="100000">
                  <a:srgbClr val="602000"/>
                </a:gs>
              </a:gsLst>
              <a:lin ang="10800000" scaled="1"/>
            </a:gradFill>
            <a:ln>
              <a:noFill/>
            </a:ln>
          </p:spPr>
          <p:txBody>
            <a:bodyPr wrap="none" anchor="ctr"/>
            <a:lstStyle/>
            <a:p>
              <a:pPr defTabSz="336947" eaLnBrk="1" hangingPunct="1"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  <a:defRPr/>
              </a:pPr>
              <a:endParaRPr lang="pl-PL" altLang="pl-PL" sz="1350">
                <a:solidFill>
                  <a:srgbClr val="FFFFFF"/>
                </a:solidFill>
              </a:endParaRPr>
            </a:p>
          </p:txBody>
        </p:sp>
        <p:sp>
          <p:nvSpPr>
            <p:cNvPr id="2064" name="Rectangle 10">
              <a:extLst>
                <a:ext uri="{FF2B5EF4-FFF2-40B4-BE49-F238E27FC236}">
                  <a16:creationId xmlns:a16="http://schemas.microsoft.com/office/drawing/2014/main" id="{1C5D284B-A3A2-47F9-8AA5-5A4D0616850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60" y="0"/>
              <a:ext cx="237" cy="4317"/>
            </a:xfrm>
            <a:prstGeom prst="rect">
              <a:avLst/>
            </a:prstGeom>
            <a:gradFill rotWithShape="0">
              <a:gsLst>
                <a:gs pos="0">
                  <a:srgbClr val="800000"/>
                </a:gs>
                <a:gs pos="100000">
                  <a:srgbClr val="602000"/>
                </a:gs>
              </a:gsLst>
              <a:lin ang="10800000" scaled="1"/>
            </a:gradFill>
            <a:ln>
              <a:noFill/>
            </a:ln>
          </p:spPr>
          <p:txBody>
            <a:bodyPr wrap="none" anchor="ctr"/>
            <a:lstStyle/>
            <a:p>
              <a:pPr defTabSz="336947" eaLnBrk="1" hangingPunct="1"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  <a:defRPr/>
              </a:pPr>
              <a:endParaRPr lang="pl-PL" altLang="pl-PL" sz="1350">
                <a:solidFill>
                  <a:srgbClr val="FFFFFF"/>
                </a:solidFill>
              </a:endParaRPr>
            </a:p>
          </p:txBody>
        </p:sp>
        <p:sp>
          <p:nvSpPr>
            <p:cNvPr id="2065" name="Rectangle 11">
              <a:extLst>
                <a:ext uri="{FF2B5EF4-FFF2-40B4-BE49-F238E27FC236}">
                  <a16:creationId xmlns:a16="http://schemas.microsoft.com/office/drawing/2014/main" id="{5E2FE53E-7F34-4B80-805B-6C2D396DAEF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84" y="0"/>
              <a:ext cx="525" cy="4317"/>
            </a:xfrm>
            <a:prstGeom prst="rect">
              <a:avLst/>
            </a:prstGeom>
            <a:gradFill rotWithShape="0">
              <a:gsLst>
                <a:gs pos="0">
                  <a:srgbClr val="602000"/>
                </a:gs>
                <a:gs pos="100000">
                  <a:srgbClr val="800000"/>
                </a:gs>
              </a:gsLst>
              <a:lin ang="10800000" scaled="1"/>
            </a:gradFill>
            <a:ln>
              <a:noFill/>
            </a:ln>
          </p:spPr>
          <p:txBody>
            <a:bodyPr wrap="none" anchor="ctr"/>
            <a:lstStyle/>
            <a:p>
              <a:pPr defTabSz="336947" eaLnBrk="1" hangingPunct="1"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  <a:defRPr/>
              </a:pPr>
              <a:endParaRPr lang="pl-PL" altLang="pl-PL" sz="1350">
                <a:solidFill>
                  <a:srgbClr val="FFFFFF"/>
                </a:solidFill>
              </a:endParaRPr>
            </a:p>
          </p:txBody>
        </p:sp>
        <p:sp>
          <p:nvSpPr>
            <p:cNvPr id="2066" name="Rectangle 12">
              <a:extLst>
                <a:ext uri="{FF2B5EF4-FFF2-40B4-BE49-F238E27FC236}">
                  <a16:creationId xmlns:a16="http://schemas.microsoft.com/office/drawing/2014/main" id="{C433B16C-B51C-4D75-98EF-D5770F5FD6A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48" y="0"/>
              <a:ext cx="141" cy="4317"/>
            </a:xfrm>
            <a:prstGeom prst="rect">
              <a:avLst/>
            </a:prstGeom>
            <a:solidFill>
              <a:srgbClr val="602000"/>
            </a:solidFill>
            <a:ln>
              <a:noFill/>
            </a:ln>
          </p:spPr>
          <p:txBody>
            <a:bodyPr wrap="none" anchor="ctr"/>
            <a:lstStyle/>
            <a:p>
              <a:pPr defTabSz="336947" eaLnBrk="1" hangingPunct="1"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  <a:defRPr/>
              </a:pPr>
              <a:endParaRPr lang="pl-PL" altLang="pl-PL" sz="1350">
                <a:solidFill>
                  <a:srgbClr val="FFFFFF"/>
                </a:solidFill>
              </a:endParaRPr>
            </a:p>
          </p:txBody>
        </p:sp>
        <p:sp>
          <p:nvSpPr>
            <p:cNvPr id="2067" name="Rectangle 13">
              <a:extLst>
                <a:ext uri="{FF2B5EF4-FFF2-40B4-BE49-F238E27FC236}">
                  <a16:creationId xmlns:a16="http://schemas.microsoft.com/office/drawing/2014/main" id="{FEA5FF76-F22B-45F1-9B47-055F3E2385E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00" y="0"/>
              <a:ext cx="249" cy="4317"/>
            </a:xfrm>
            <a:prstGeom prst="rect">
              <a:avLst/>
            </a:prstGeom>
            <a:solidFill>
              <a:srgbClr val="602000"/>
            </a:solidFill>
            <a:ln>
              <a:noFill/>
            </a:ln>
          </p:spPr>
          <p:txBody>
            <a:bodyPr wrap="none" anchor="ctr"/>
            <a:lstStyle/>
            <a:p>
              <a:pPr defTabSz="336947" eaLnBrk="1" hangingPunct="1"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  <a:defRPr/>
              </a:pPr>
              <a:endParaRPr lang="pl-PL" altLang="pl-PL" sz="1350">
                <a:solidFill>
                  <a:srgbClr val="FFFFFF"/>
                </a:solidFill>
              </a:endParaRPr>
            </a:p>
          </p:txBody>
        </p:sp>
        <p:sp>
          <p:nvSpPr>
            <p:cNvPr id="2068" name="Rectangle 14">
              <a:extLst>
                <a:ext uri="{FF2B5EF4-FFF2-40B4-BE49-F238E27FC236}">
                  <a16:creationId xmlns:a16="http://schemas.microsoft.com/office/drawing/2014/main" id="{79F3DBE7-9398-436E-B0A6-7BC4569E918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56" y="0"/>
              <a:ext cx="141" cy="4317"/>
            </a:xfrm>
            <a:prstGeom prst="rect">
              <a:avLst/>
            </a:prstGeom>
            <a:gradFill rotWithShape="0">
              <a:gsLst>
                <a:gs pos="0">
                  <a:srgbClr val="5C1E00"/>
                </a:gs>
                <a:gs pos="50000">
                  <a:srgbClr val="602000"/>
                </a:gs>
                <a:gs pos="100000">
                  <a:srgbClr val="5C1E00"/>
                </a:gs>
              </a:gsLst>
              <a:lin ang="10800000" scaled="1"/>
            </a:gradFill>
            <a:ln>
              <a:noFill/>
            </a:ln>
          </p:spPr>
          <p:txBody>
            <a:bodyPr wrap="none" anchor="ctr"/>
            <a:lstStyle/>
            <a:p>
              <a:pPr defTabSz="336947" eaLnBrk="1" hangingPunct="1"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  <a:defRPr/>
              </a:pPr>
              <a:endParaRPr lang="pl-PL" altLang="pl-PL" sz="1350">
                <a:solidFill>
                  <a:srgbClr val="FFFFFF"/>
                </a:solidFill>
              </a:endParaRPr>
            </a:p>
          </p:txBody>
        </p:sp>
        <p:sp>
          <p:nvSpPr>
            <p:cNvPr id="2069" name="Rectangle 15">
              <a:extLst>
                <a:ext uri="{FF2B5EF4-FFF2-40B4-BE49-F238E27FC236}">
                  <a16:creationId xmlns:a16="http://schemas.microsoft.com/office/drawing/2014/main" id="{39CC2E57-EDA9-4BDA-A14E-42BD5560101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08" y="0"/>
              <a:ext cx="669" cy="4317"/>
            </a:xfrm>
            <a:prstGeom prst="rect">
              <a:avLst/>
            </a:prstGeom>
            <a:gradFill rotWithShape="0">
              <a:gsLst>
                <a:gs pos="0">
                  <a:srgbClr val="000000"/>
                </a:gs>
                <a:gs pos="100000">
                  <a:srgbClr val="602000"/>
                </a:gs>
              </a:gsLst>
              <a:lin ang="10800000" scaled="1"/>
            </a:gradFill>
            <a:ln>
              <a:noFill/>
            </a:ln>
          </p:spPr>
          <p:txBody>
            <a:bodyPr wrap="none" anchor="ctr"/>
            <a:lstStyle/>
            <a:p>
              <a:pPr defTabSz="336947" eaLnBrk="1" hangingPunct="1"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  <a:defRPr/>
              </a:pPr>
              <a:endParaRPr lang="pl-PL" altLang="pl-PL" sz="1350">
                <a:solidFill>
                  <a:srgbClr val="FFFFFF"/>
                </a:solidFill>
              </a:endParaRPr>
            </a:p>
          </p:txBody>
        </p:sp>
        <p:sp>
          <p:nvSpPr>
            <p:cNvPr id="2070" name="Rectangle 16">
              <a:extLst>
                <a:ext uri="{FF2B5EF4-FFF2-40B4-BE49-F238E27FC236}">
                  <a16:creationId xmlns:a16="http://schemas.microsoft.com/office/drawing/2014/main" id="{88016866-BEB6-4DA9-8FC1-C20848E8CF6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04" y="0"/>
              <a:ext cx="621" cy="4317"/>
            </a:xfrm>
            <a:prstGeom prst="rect">
              <a:avLst/>
            </a:prstGeom>
            <a:gradFill rotWithShape="0">
              <a:gsLst>
                <a:gs pos="0">
                  <a:srgbClr val="800000"/>
                </a:gs>
                <a:gs pos="50000">
                  <a:srgbClr val="602000"/>
                </a:gs>
                <a:gs pos="100000">
                  <a:srgbClr val="800000"/>
                </a:gs>
              </a:gsLst>
              <a:lin ang="10800000" scaled="1"/>
            </a:gradFill>
            <a:ln>
              <a:noFill/>
            </a:ln>
          </p:spPr>
          <p:txBody>
            <a:bodyPr wrap="none" anchor="ctr"/>
            <a:lstStyle/>
            <a:p>
              <a:pPr defTabSz="336947" eaLnBrk="1" hangingPunct="1"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  <a:defRPr/>
              </a:pPr>
              <a:endParaRPr lang="pl-PL" altLang="pl-PL" sz="1350">
                <a:solidFill>
                  <a:srgbClr val="FFFFFF"/>
                </a:solidFill>
              </a:endParaRPr>
            </a:p>
          </p:txBody>
        </p:sp>
        <p:sp>
          <p:nvSpPr>
            <p:cNvPr id="2" name="Rectangle 17">
              <a:extLst>
                <a:ext uri="{FF2B5EF4-FFF2-40B4-BE49-F238E27FC236}">
                  <a16:creationId xmlns:a16="http://schemas.microsoft.com/office/drawing/2014/main" id="{FCE0B07A-0118-4ED6-B4D5-D30E3130B99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40" y="0"/>
              <a:ext cx="525" cy="4317"/>
            </a:xfrm>
            <a:prstGeom prst="rect">
              <a:avLst/>
            </a:prstGeom>
            <a:gradFill rotWithShape="0">
              <a:gsLst>
                <a:gs pos="0">
                  <a:srgbClr val="602000"/>
                </a:gs>
                <a:gs pos="100000">
                  <a:srgbClr val="800000"/>
                </a:gs>
              </a:gsLst>
              <a:lin ang="10800000" scaled="1"/>
            </a:gradFill>
            <a:ln>
              <a:noFill/>
            </a:ln>
          </p:spPr>
          <p:txBody>
            <a:bodyPr wrap="none" anchor="ctr"/>
            <a:lstStyle/>
            <a:p>
              <a:pPr defTabSz="336947" eaLnBrk="1" hangingPunct="1"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  <a:defRPr/>
              </a:pPr>
              <a:endParaRPr lang="pl-PL" altLang="pl-PL" sz="1350">
                <a:solidFill>
                  <a:srgbClr val="FFFFFF"/>
                </a:solidFill>
              </a:endParaRPr>
            </a:p>
          </p:txBody>
        </p:sp>
        <p:sp>
          <p:nvSpPr>
            <p:cNvPr id="3" name="Rectangle 18">
              <a:extLst>
                <a:ext uri="{FF2B5EF4-FFF2-40B4-BE49-F238E27FC236}">
                  <a16:creationId xmlns:a16="http://schemas.microsoft.com/office/drawing/2014/main" id="{04D9BDF4-6E7A-4C4C-9404-6BECA7DCE66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68" y="0"/>
              <a:ext cx="237" cy="4317"/>
            </a:xfrm>
            <a:prstGeom prst="rect">
              <a:avLst/>
            </a:prstGeom>
            <a:gradFill rotWithShape="0">
              <a:gsLst>
                <a:gs pos="0">
                  <a:srgbClr val="5C1E00"/>
                </a:gs>
                <a:gs pos="50000">
                  <a:srgbClr val="602000"/>
                </a:gs>
                <a:gs pos="100000">
                  <a:srgbClr val="5C1E00"/>
                </a:gs>
              </a:gsLst>
              <a:lin ang="10800000" scaled="1"/>
            </a:gradFill>
            <a:ln>
              <a:noFill/>
            </a:ln>
          </p:spPr>
          <p:txBody>
            <a:bodyPr wrap="none" anchor="ctr"/>
            <a:lstStyle/>
            <a:p>
              <a:pPr defTabSz="336947" eaLnBrk="1" hangingPunct="1"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  <a:defRPr/>
              </a:pPr>
              <a:endParaRPr lang="pl-PL" altLang="pl-PL" sz="1350">
                <a:solidFill>
                  <a:srgbClr val="FFFFFF"/>
                </a:solidFill>
              </a:endParaRPr>
            </a:p>
          </p:txBody>
        </p:sp>
        <p:sp>
          <p:nvSpPr>
            <p:cNvPr id="4" name="Rectangle 19">
              <a:extLst>
                <a:ext uri="{FF2B5EF4-FFF2-40B4-BE49-F238E27FC236}">
                  <a16:creationId xmlns:a16="http://schemas.microsoft.com/office/drawing/2014/main" id="{C2252B33-F259-415F-92FC-E6ADA6CFE77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80" y="0"/>
              <a:ext cx="149" cy="4317"/>
            </a:xfrm>
            <a:prstGeom prst="rect">
              <a:avLst/>
            </a:prstGeom>
            <a:gradFill rotWithShape="0">
              <a:gsLst>
                <a:gs pos="0">
                  <a:srgbClr val="602000"/>
                </a:gs>
                <a:gs pos="100000">
                  <a:srgbClr val="800000"/>
                </a:gs>
              </a:gsLst>
              <a:lin ang="10800000" scaled="1"/>
            </a:gradFill>
            <a:ln>
              <a:noFill/>
            </a:ln>
          </p:spPr>
          <p:txBody>
            <a:bodyPr wrap="none" anchor="ctr"/>
            <a:lstStyle/>
            <a:p>
              <a:pPr defTabSz="336947" eaLnBrk="1" hangingPunct="1"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  <a:defRPr/>
              </a:pPr>
              <a:endParaRPr lang="pl-PL" altLang="pl-PL" sz="1350">
                <a:solidFill>
                  <a:srgbClr val="FFFFFF"/>
                </a:solidFill>
              </a:endParaRPr>
            </a:p>
          </p:txBody>
        </p:sp>
        <p:sp>
          <p:nvSpPr>
            <p:cNvPr id="5" name="Rectangle 20">
              <a:extLst>
                <a:ext uri="{FF2B5EF4-FFF2-40B4-BE49-F238E27FC236}">
                  <a16:creationId xmlns:a16="http://schemas.microsoft.com/office/drawing/2014/main" id="{95D113DC-7A36-488E-97F5-3E333DE5A02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66" y="0"/>
              <a:ext cx="333" cy="4317"/>
            </a:xfrm>
            <a:prstGeom prst="rect">
              <a:avLst/>
            </a:prstGeom>
            <a:gradFill rotWithShape="0">
              <a:gsLst>
                <a:gs pos="0">
                  <a:srgbClr val="800000"/>
                </a:gs>
                <a:gs pos="100000">
                  <a:srgbClr val="602000"/>
                </a:gs>
              </a:gsLst>
              <a:lin ang="10800000" scaled="1"/>
            </a:gradFill>
            <a:ln>
              <a:noFill/>
            </a:ln>
          </p:spPr>
          <p:txBody>
            <a:bodyPr wrap="none" anchor="ctr"/>
            <a:lstStyle/>
            <a:p>
              <a:pPr defTabSz="336947" eaLnBrk="1" hangingPunct="1"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  <a:defRPr/>
              </a:pPr>
              <a:endParaRPr lang="pl-PL" altLang="pl-PL" sz="1350">
                <a:solidFill>
                  <a:srgbClr val="FFFFFF"/>
                </a:solidFill>
              </a:endParaRPr>
            </a:p>
          </p:txBody>
        </p:sp>
        <p:sp>
          <p:nvSpPr>
            <p:cNvPr id="6" name="Freeform 21">
              <a:extLst>
                <a:ext uri="{FF2B5EF4-FFF2-40B4-BE49-F238E27FC236}">
                  <a16:creationId xmlns:a16="http://schemas.microsoft.com/office/drawing/2014/main" id="{A70F9AE2-5A8B-470E-A28C-E7A6E47573A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" y="3875"/>
              <a:ext cx="5757" cy="442"/>
            </a:xfrm>
            <a:custGeom>
              <a:avLst/>
              <a:gdLst>
                <a:gd name="T0" fmla="*/ 5652 w 5760"/>
                <a:gd name="T1" fmla="*/ 74 h 445"/>
                <a:gd name="T2" fmla="*/ 5460 w 5760"/>
                <a:gd name="T3" fmla="*/ 74 h 445"/>
                <a:gd name="T4" fmla="*/ 5406 w 5760"/>
                <a:gd name="T5" fmla="*/ 74 h 445"/>
                <a:gd name="T6" fmla="*/ 5400 w 5760"/>
                <a:gd name="T7" fmla="*/ 65 h 445"/>
                <a:gd name="T8" fmla="*/ 5394 w 5760"/>
                <a:gd name="T9" fmla="*/ 44 h 445"/>
                <a:gd name="T10" fmla="*/ 5366 w 5760"/>
                <a:gd name="T11" fmla="*/ 18 h 445"/>
                <a:gd name="T12" fmla="*/ 5284 w 5760"/>
                <a:gd name="T13" fmla="*/ 7 h 445"/>
                <a:gd name="T14" fmla="*/ 5003 w 5760"/>
                <a:gd name="T15" fmla="*/ 22 h 445"/>
                <a:gd name="T16" fmla="*/ 4938 w 5760"/>
                <a:gd name="T17" fmla="*/ 55 h 445"/>
                <a:gd name="T18" fmla="*/ 4806 w 5760"/>
                <a:gd name="T19" fmla="*/ 86 h 445"/>
                <a:gd name="T20" fmla="*/ 4708 w 5760"/>
                <a:gd name="T21" fmla="*/ 96 h 445"/>
                <a:gd name="T22" fmla="*/ 4630 w 5760"/>
                <a:gd name="T23" fmla="*/ 75 h 445"/>
                <a:gd name="T24" fmla="*/ 4566 w 5760"/>
                <a:gd name="T25" fmla="*/ 25 h 445"/>
                <a:gd name="T26" fmla="*/ 4482 w 5760"/>
                <a:gd name="T27" fmla="*/ 9 h 445"/>
                <a:gd name="T28" fmla="*/ 4378 w 5760"/>
                <a:gd name="T29" fmla="*/ 39 h 445"/>
                <a:gd name="T30" fmla="*/ 4204 w 5760"/>
                <a:gd name="T31" fmla="*/ 74 h 445"/>
                <a:gd name="T32" fmla="*/ 3988 w 5760"/>
                <a:gd name="T33" fmla="*/ 86 h 445"/>
                <a:gd name="T34" fmla="*/ 3778 w 5760"/>
                <a:gd name="T35" fmla="*/ 86 h 445"/>
                <a:gd name="T36" fmla="*/ 3622 w 5760"/>
                <a:gd name="T37" fmla="*/ 74 h 445"/>
                <a:gd name="T38" fmla="*/ 3562 w 5760"/>
                <a:gd name="T39" fmla="*/ 50 h 445"/>
                <a:gd name="T40" fmla="*/ 3496 w 5760"/>
                <a:gd name="T41" fmla="*/ 44 h 445"/>
                <a:gd name="T42" fmla="*/ 3448 w 5760"/>
                <a:gd name="T43" fmla="*/ 55 h 445"/>
                <a:gd name="T44" fmla="*/ 3388 w 5760"/>
                <a:gd name="T45" fmla="*/ 74 h 445"/>
                <a:gd name="T46" fmla="*/ 3016 w 5760"/>
                <a:gd name="T47" fmla="*/ 96 h 445"/>
                <a:gd name="T48" fmla="*/ 2828 w 5760"/>
                <a:gd name="T49" fmla="*/ 112 h 445"/>
                <a:gd name="T50" fmla="*/ 2726 w 5760"/>
                <a:gd name="T51" fmla="*/ 101 h 445"/>
                <a:gd name="T52" fmla="*/ 2694 w 5760"/>
                <a:gd name="T53" fmla="*/ 56 h 445"/>
                <a:gd name="T54" fmla="*/ 2642 w 5760"/>
                <a:gd name="T55" fmla="*/ 50 h 445"/>
                <a:gd name="T56" fmla="*/ 2542 w 5760"/>
                <a:gd name="T57" fmla="*/ 79 h 445"/>
                <a:gd name="T58" fmla="*/ 2428 w 5760"/>
                <a:gd name="T59" fmla="*/ 93 h 445"/>
                <a:gd name="T60" fmla="*/ 2306 w 5760"/>
                <a:gd name="T61" fmla="*/ 75 h 445"/>
                <a:gd name="T62" fmla="*/ 2258 w 5760"/>
                <a:gd name="T63" fmla="*/ 70 h 445"/>
                <a:gd name="T64" fmla="*/ 2169 w 5760"/>
                <a:gd name="T65" fmla="*/ 3 h 445"/>
                <a:gd name="T66" fmla="*/ 2032 w 5760"/>
                <a:gd name="T67" fmla="*/ 64 h 445"/>
                <a:gd name="T68" fmla="*/ 1778 w 5760"/>
                <a:gd name="T69" fmla="*/ 86 h 445"/>
                <a:gd name="T70" fmla="*/ 1544 w 5760"/>
                <a:gd name="T71" fmla="*/ 75 h 445"/>
                <a:gd name="T72" fmla="*/ 1466 w 5760"/>
                <a:gd name="T73" fmla="*/ 74 h 445"/>
                <a:gd name="T74" fmla="*/ 1412 w 5760"/>
                <a:gd name="T75" fmla="*/ 50 h 445"/>
                <a:gd name="T76" fmla="*/ 1358 w 5760"/>
                <a:gd name="T77" fmla="*/ 44 h 445"/>
                <a:gd name="T78" fmla="*/ 1292 w 5760"/>
                <a:gd name="T79" fmla="*/ 55 h 445"/>
                <a:gd name="T80" fmla="*/ 1124 w 5760"/>
                <a:gd name="T81" fmla="*/ 91 h 445"/>
                <a:gd name="T82" fmla="*/ 948 w 5760"/>
                <a:gd name="T83" fmla="*/ 127 h 445"/>
                <a:gd name="T84" fmla="*/ 708 w 5760"/>
                <a:gd name="T85" fmla="*/ 122 h 445"/>
                <a:gd name="T86" fmla="*/ 534 w 5760"/>
                <a:gd name="T87" fmla="*/ 80 h 445"/>
                <a:gd name="T88" fmla="*/ 444 w 5760"/>
                <a:gd name="T89" fmla="*/ 55 h 445"/>
                <a:gd name="T90" fmla="*/ 396 w 5760"/>
                <a:gd name="T91" fmla="*/ 34 h 445"/>
                <a:gd name="T92" fmla="*/ 378 w 5760"/>
                <a:gd name="T93" fmla="*/ 39 h 445"/>
                <a:gd name="T94" fmla="*/ 342 w 5760"/>
                <a:gd name="T95" fmla="*/ 70 h 445"/>
                <a:gd name="T96" fmla="*/ 288 w 5760"/>
                <a:gd name="T97" fmla="*/ 80 h 445"/>
                <a:gd name="T98" fmla="*/ 192 w 5760"/>
                <a:gd name="T99" fmla="*/ 96 h 445"/>
                <a:gd name="T100" fmla="*/ 90 w 5760"/>
                <a:gd name="T101" fmla="*/ 96 h 445"/>
                <a:gd name="T102" fmla="*/ 0 w 5760"/>
                <a:gd name="T103" fmla="*/ 80 h 445"/>
                <a:gd name="T104" fmla="*/ 5712 w 5760"/>
                <a:gd name="T105" fmla="*/ 397 h 445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0" t="0" r="r" b="b"/>
              <a:pathLst>
                <a:path w="5760" h="445">
                  <a:moveTo>
                    <a:pt x="5760" y="445"/>
                  </a:moveTo>
                  <a:lnTo>
                    <a:pt x="5760" y="76"/>
                  </a:lnTo>
                  <a:lnTo>
                    <a:pt x="5730" y="81"/>
                  </a:lnTo>
                  <a:lnTo>
                    <a:pt x="5700" y="86"/>
                  </a:lnTo>
                  <a:lnTo>
                    <a:pt x="5646" y="91"/>
                  </a:lnTo>
                  <a:lnTo>
                    <a:pt x="5592" y="91"/>
                  </a:lnTo>
                  <a:lnTo>
                    <a:pt x="5544" y="91"/>
                  </a:lnTo>
                  <a:lnTo>
                    <a:pt x="5508" y="86"/>
                  </a:lnTo>
                  <a:lnTo>
                    <a:pt x="5490" y="86"/>
                  </a:lnTo>
                  <a:lnTo>
                    <a:pt x="5478" y="81"/>
                  </a:lnTo>
                  <a:lnTo>
                    <a:pt x="5466" y="76"/>
                  </a:lnTo>
                  <a:lnTo>
                    <a:pt x="5454" y="76"/>
                  </a:lnTo>
                  <a:lnTo>
                    <a:pt x="5454" y="70"/>
                  </a:lnTo>
                  <a:lnTo>
                    <a:pt x="5448" y="70"/>
                  </a:lnTo>
                  <a:lnTo>
                    <a:pt x="5448" y="65"/>
                  </a:lnTo>
                  <a:lnTo>
                    <a:pt x="5448" y="60"/>
                  </a:lnTo>
                  <a:lnTo>
                    <a:pt x="5448" y="55"/>
                  </a:lnTo>
                  <a:lnTo>
                    <a:pt x="5442" y="50"/>
                  </a:lnTo>
                  <a:lnTo>
                    <a:pt x="5442" y="44"/>
                  </a:lnTo>
                  <a:lnTo>
                    <a:pt x="5436" y="39"/>
                  </a:lnTo>
                  <a:lnTo>
                    <a:pt x="5424" y="34"/>
                  </a:lnTo>
                  <a:lnTo>
                    <a:pt x="5418" y="29"/>
                  </a:lnTo>
                  <a:lnTo>
                    <a:pt x="5414" y="18"/>
                  </a:lnTo>
                  <a:lnTo>
                    <a:pt x="5401" y="16"/>
                  </a:lnTo>
                  <a:lnTo>
                    <a:pt x="5386" y="10"/>
                  </a:lnTo>
                  <a:lnTo>
                    <a:pt x="5368" y="7"/>
                  </a:lnTo>
                  <a:lnTo>
                    <a:pt x="5332" y="7"/>
                  </a:lnTo>
                  <a:lnTo>
                    <a:pt x="5246" y="10"/>
                  </a:lnTo>
                  <a:lnTo>
                    <a:pt x="5144" y="7"/>
                  </a:lnTo>
                  <a:lnTo>
                    <a:pt x="5090" y="16"/>
                  </a:lnTo>
                  <a:lnTo>
                    <a:pt x="5051" y="22"/>
                  </a:lnTo>
                  <a:lnTo>
                    <a:pt x="5036" y="30"/>
                  </a:lnTo>
                  <a:lnTo>
                    <a:pt x="5022" y="39"/>
                  </a:lnTo>
                  <a:lnTo>
                    <a:pt x="5010" y="44"/>
                  </a:lnTo>
                  <a:lnTo>
                    <a:pt x="4986" y="55"/>
                  </a:lnTo>
                  <a:lnTo>
                    <a:pt x="4950" y="70"/>
                  </a:lnTo>
                  <a:lnTo>
                    <a:pt x="4920" y="86"/>
                  </a:lnTo>
                  <a:lnTo>
                    <a:pt x="4884" y="96"/>
                  </a:lnTo>
                  <a:lnTo>
                    <a:pt x="4854" y="102"/>
                  </a:lnTo>
                  <a:lnTo>
                    <a:pt x="4824" y="107"/>
                  </a:lnTo>
                  <a:lnTo>
                    <a:pt x="4794" y="112"/>
                  </a:lnTo>
                  <a:lnTo>
                    <a:pt x="4764" y="112"/>
                  </a:lnTo>
                  <a:lnTo>
                    <a:pt x="4740" y="112"/>
                  </a:lnTo>
                  <a:lnTo>
                    <a:pt x="4716" y="107"/>
                  </a:lnTo>
                  <a:lnTo>
                    <a:pt x="4698" y="102"/>
                  </a:lnTo>
                  <a:lnTo>
                    <a:pt x="4674" y="96"/>
                  </a:lnTo>
                  <a:lnTo>
                    <a:pt x="4662" y="91"/>
                  </a:lnTo>
                  <a:lnTo>
                    <a:pt x="4644" y="86"/>
                  </a:lnTo>
                  <a:lnTo>
                    <a:pt x="4631" y="66"/>
                  </a:lnTo>
                  <a:lnTo>
                    <a:pt x="4617" y="42"/>
                  </a:lnTo>
                  <a:lnTo>
                    <a:pt x="4598" y="25"/>
                  </a:lnTo>
                  <a:lnTo>
                    <a:pt x="4584" y="13"/>
                  </a:lnTo>
                  <a:lnTo>
                    <a:pt x="4565" y="4"/>
                  </a:lnTo>
                  <a:lnTo>
                    <a:pt x="4535" y="3"/>
                  </a:lnTo>
                  <a:lnTo>
                    <a:pt x="4514" y="9"/>
                  </a:lnTo>
                  <a:lnTo>
                    <a:pt x="4494" y="18"/>
                  </a:lnTo>
                  <a:lnTo>
                    <a:pt x="4471" y="23"/>
                  </a:lnTo>
                  <a:lnTo>
                    <a:pt x="4440" y="29"/>
                  </a:lnTo>
                  <a:lnTo>
                    <a:pt x="4410" y="39"/>
                  </a:lnTo>
                  <a:lnTo>
                    <a:pt x="4374" y="50"/>
                  </a:lnTo>
                  <a:lnTo>
                    <a:pt x="4332" y="60"/>
                  </a:lnTo>
                  <a:lnTo>
                    <a:pt x="4284" y="76"/>
                  </a:lnTo>
                  <a:lnTo>
                    <a:pt x="4236" y="81"/>
                  </a:lnTo>
                  <a:lnTo>
                    <a:pt x="4183" y="91"/>
                  </a:lnTo>
                  <a:lnTo>
                    <a:pt x="4128" y="96"/>
                  </a:lnTo>
                  <a:lnTo>
                    <a:pt x="4074" y="102"/>
                  </a:lnTo>
                  <a:lnTo>
                    <a:pt x="4020" y="102"/>
                  </a:lnTo>
                  <a:lnTo>
                    <a:pt x="3966" y="102"/>
                  </a:lnTo>
                  <a:lnTo>
                    <a:pt x="3912" y="102"/>
                  </a:lnTo>
                  <a:lnTo>
                    <a:pt x="3858" y="102"/>
                  </a:lnTo>
                  <a:lnTo>
                    <a:pt x="3810" y="102"/>
                  </a:lnTo>
                  <a:lnTo>
                    <a:pt x="3762" y="96"/>
                  </a:lnTo>
                  <a:lnTo>
                    <a:pt x="3726" y="91"/>
                  </a:lnTo>
                  <a:lnTo>
                    <a:pt x="3684" y="81"/>
                  </a:lnTo>
                  <a:lnTo>
                    <a:pt x="3654" y="76"/>
                  </a:lnTo>
                  <a:lnTo>
                    <a:pt x="3642" y="70"/>
                  </a:lnTo>
                  <a:lnTo>
                    <a:pt x="3630" y="65"/>
                  </a:lnTo>
                  <a:lnTo>
                    <a:pt x="3612" y="60"/>
                  </a:lnTo>
                  <a:lnTo>
                    <a:pt x="3594" y="50"/>
                  </a:lnTo>
                  <a:lnTo>
                    <a:pt x="3576" y="50"/>
                  </a:lnTo>
                  <a:lnTo>
                    <a:pt x="3558" y="44"/>
                  </a:lnTo>
                  <a:lnTo>
                    <a:pt x="3540" y="44"/>
                  </a:lnTo>
                  <a:lnTo>
                    <a:pt x="3528" y="44"/>
                  </a:lnTo>
                  <a:lnTo>
                    <a:pt x="3516" y="50"/>
                  </a:lnTo>
                  <a:lnTo>
                    <a:pt x="3504" y="50"/>
                  </a:lnTo>
                  <a:lnTo>
                    <a:pt x="3492" y="55"/>
                  </a:lnTo>
                  <a:lnTo>
                    <a:pt x="3480" y="55"/>
                  </a:lnTo>
                  <a:lnTo>
                    <a:pt x="3468" y="65"/>
                  </a:lnTo>
                  <a:lnTo>
                    <a:pt x="3456" y="70"/>
                  </a:lnTo>
                  <a:lnTo>
                    <a:pt x="3450" y="70"/>
                  </a:lnTo>
                  <a:lnTo>
                    <a:pt x="3420" y="76"/>
                  </a:lnTo>
                  <a:lnTo>
                    <a:pt x="3330" y="81"/>
                  </a:lnTo>
                  <a:lnTo>
                    <a:pt x="3204" y="91"/>
                  </a:lnTo>
                  <a:lnTo>
                    <a:pt x="3126" y="102"/>
                  </a:lnTo>
                  <a:lnTo>
                    <a:pt x="3048" y="112"/>
                  </a:lnTo>
                  <a:lnTo>
                    <a:pt x="2970" y="123"/>
                  </a:lnTo>
                  <a:lnTo>
                    <a:pt x="2904" y="128"/>
                  </a:lnTo>
                  <a:lnTo>
                    <a:pt x="2868" y="128"/>
                  </a:lnTo>
                  <a:lnTo>
                    <a:pt x="2844" y="128"/>
                  </a:lnTo>
                  <a:lnTo>
                    <a:pt x="2814" y="128"/>
                  </a:lnTo>
                  <a:lnTo>
                    <a:pt x="2790" y="128"/>
                  </a:lnTo>
                  <a:lnTo>
                    <a:pt x="2766" y="123"/>
                  </a:lnTo>
                  <a:lnTo>
                    <a:pt x="2742" y="117"/>
                  </a:lnTo>
                  <a:lnTo>
                    <a:pt x="2724" y="112"/>
                  </a:lnTo>
                  <a:lnTo>
                    <a:pt x="2706" y="107"/>
                  </a:lnTo>
                  <a:lnTo>
                    <a:pt x="2704" y="83"/>
                  </a:lnTo>
                  <a:lnTo>
                    <a:pt x="2710" y="56"/>
                  </a:lnTo>
                  <a:lnTo>
                    <a:pt x="2710" y="36"/>
                  </a:lnTo>
                  <a:lnTo>
                    <a:pt x="2696" y="25"/>
                  </a:lnTo>
                  <a:lnTo>
                    <a:pt x="2672" y="36"/>
                  </a:lnTo>
                  <a:lnTo>
                    <a:pt x="2658" y="50"/>
                  </a:lnTo>
                  <a:lnTo>
                    <a:pt x="2638" y="60"/>
                  </a:lnTo>
                  <a:lnTo>
                    <a:pt x="2614" y="76"/>
                  </a:lnTo>
                  <a:lnTo>
                    <a:pt x="2590" y="84"/>
                  </a:lnTo>
                  <a:lnTo>
                    <a:pt x="2558" y="95"/>
                  </a:lnTo>
                  <a:lnTo>
                    <a:pt x="2536" y="98"/>
                  </a:lnTo>
                  <a:lnTo>
                    <a:pt x="2508" y="102"/>
                  </a:lnTo>
                  <a:lnTo>
                    <a:pt x="2478" y="105"/>
                  </a:lnTo>
                  <a:lnTo>
                    <a:pt x="2444" y="109"/>
                  </a:lnTo>
                  <a:lnTo>
                    <a:pt x="2410" y="110"/>
                  </a:lnTo>
                  <a:lnTo>
                    <a:pt x="2374" y="107"/>
                  </a:lnTo>
                  <a:lnTo>
                    <a:pt x="2348" y="103"/>
                  </a:lnTo>
                  <a:lnTo>
                    <a:pt x="2322" y="91"/>
                  </a:lnTo>
                  <a:lnTo>
                    <a:pt x="2304" y="86"/>
                  </a:lnTo>
                  <a:lnTo>
                    <a:pt x="2292" y="81"/>
                  </a:lnTo>
                  <a:lnTo>
                    <a:pt x="2286" y="76"/>
                  </a:lnTo>
                  <a:lnTo>
                    <a:pt x="2274" y="70"/>
                  </a:lnTo>
                  <a:lnTo>
                    <a:pt x="2268" y="65"/>
                  </a:lnTo>
                  <a:lnTo>
                    <a:pt x="2246" y="18"/>
                  </a:lnTo>
                  <a:lnTo>
                    <a:pt x="2224" y="0"/>
                  </a:lnTo>
                  <a:lnTo>
                    <a:pt x="2185" y="3"/>
                  </a:lnTo>
                  <a:lnTo>
                    <a:pt x="2156" y="16"/>
                  </a:lnTo>
                  <a:lnTo>
                    <a:pt x="2126" y="22"/>
                  </a:lnTo>
                  <a:lnTo>
                    <a:pt x="2081" y="49"/>
                  </a:lnTo>
                  <a:lnTo>
                    <a:pt x="2048" y="64"/>
                  </a:lnTo>
                  <a:lnTo>
                    <a:pt x="2018" y="76"/>
                  </a:lnTo>
                  <a:lnTo>
                    <a:pt x="1986" y="96"/>
                  </a:lnTo>
                  <a:lnTo>
                    <a:pt x="1896" y="102"/>
                  </a:lnTo>
                  <a:lnTo>
                    <a:pt x="1794" y="102"/>
                  </a:lnTo>
                  <a:lnTo>
                    <a:pt x="1692" y="102"/>
                  </a:lnTo>
                  <a:lnTo>
                    <a:pt x="1644" y="102"/>
                  </a:lnTo>
                  <a:lnTo>
                    <a:pt x="1602" y="96"/>
                  </a:lnTo>
                  <a:lnTo>
                    <a:pt x="1560" y="91"/>
                  </a:lnTo>
                  <a:lnTo>
                    <a:pt x="1524" y="86"/>
                  </a:lnTo>
                  <a:lnTo>
                    <a:pt x="1506" y="86"/>
                  </a:lnTo>
                  <a:lnTo>
                    <a:pt x="1494" y="81"/>
                  </a:lnTo>
                  <a:lnTo>
                    <a:pt x="1482" y="76"/>
                  </a:lnTo>
                  <a:lnTo>
                    <a:pt x="1476" y="70"/>
                  </a:lnTo>
                  <a:lnTo>
                    <a:pt x="1458" y="65"/>
                  </a:lnTo>
                  <a:lnTo>
                    <a:pt x="1440" y="55"/>
                  </a:lnTo>
                  <a:lnTo>
                    <a:pt x="1428" y="50"/>
                  </a:lnTo>
                  <a:lnTo>
                    <a:pt x="1410" y="50"/>
                  </a:lnTo>
                  <a:lnTo>
                    <a:pt x="1398" y="44"/>
                  </a:lnTo>
                  <a:lnTo>
                    <a:pt x="1386" y="44"/>
                  </a:lnTo>
                  <a:lnTo>
                    <a:pt x="1374" y="44"/>
                  </a:lnTo>
                  <a:lnTo>
                    <a:pt x="1356" y="44"/>
                  </a:lnTo>
                  <a:lnTo>
                    <a:pt x="1344" y="44"/>
                  </a:lnTo>
                  <a:lnTo>
                    <a:pt x="1332" y="50"/>
                  </a:lnTo>
                  <a:lnTo>
                    <a:pt x="1308" y="55"/>
                  </a:lnTo>
                  <a:lnTo>
                    <a:pt x="1260" y="70"/>
                  </a:lnTo>
                  <a:lnTo>
                    <a:pt x="1218" y="86"/>
                  </a:lnTo>
                  <a:lnTo>
                    <a:pt x="1176" y="96"/>
                  </a:lnTo>
                  <a:lnTo>
                    <a:pt x="1140" y="107"/>
                  </a:lnTo>
                  <a:lnTo>
                    <a:pt x="1098" y="117"/>
                  </a:lnTo>
                  <a:lnTo>
                    <a:pt x="1062" y="128"/>
                  </a:lnTo>
                  <a:lnTo>
                    <a:pt x="1020" y="133"/>
                  </a:lnTo>
                  <a:lnTo>
                    <a:pt x="948" y="143"/>
                  </a:lnTo>
                  <a:lnTo>
                    <a:pt x="882" y="149"/>
                  </a:lnTo>
                  <a:lnTo>
                    <a:pt x="822" y="149"/>
                  </a:lnTo>
                  <a:lnTo>
                    <a:pt x="762" y="143"/>
                  </a:lnTo>
                  <a:lnTo>
                    <a:pt x="708" y="138"/>
                  </a:lnTo>
                  <a:lnTo>
                    <a:pt x="654" y="128"/>
                  </a:lnTo>
                  <a:lnTo>
                    <a:pt x="612" y="117"/>
                  </a:lnTo>
                  <a:lnTo>
                    <a:pt x="570" y="107"/>
                  </a:lnTo>
                  <a:lnTo>
                    <a:pt x="534" y="96"/>
                  </a:lnTo>
                  <a:lnTo>
                    <a:pt x="504" y="86"/>
                  </a:lnTo>
                  <a:lnTo>
                    <a:pt x="480" y="76"/>
                  </a:lnTo>
                  <a:lnTo>
                    <a:pt x="462" y="65"/>
                  </a:lnTo>
                  <a:lnTo>
                    <a:pt x="444" y="55"/>
                  </a:lnTo>
                  <a:lnTo>
                    <a:pt x="426" y="44"/>
                  </a:lnTo>
                  <a:lnTo>
                    <a:pt x="408" y="34"/>
                  </a:lnTo>
                  <a:lnTo>
                    <a:pt x="402" y="34"/>
                  </a:lnTo>
                  <a:lnTo>
                    <a:pt x="396" y="34"/>
                  </a:lnTo>
                  <a:lnTo>
                    <a:pt x="390" y="34"/>
                  </a:lnTo>
                  <a:lnTo>
                    <a:pt x="384" y="34"/>
                  </a:lnTo>
                  <a:lnTo>
                    <a:pt x="378" y="39"/>
                  </a:lnTo>
                  <a:lnTo>
                    <a:pt x="372" y="44"/>
                  </a:lnTo>
                  <a:lnTo>
                    <a:pt x="360" y="55"/>
                  </a:lnTo>
                  <a:lnTo>
                    <a:pt x="348" y="65"/>
                  </a:lnTo>
                  <a:lnTo>
                    <a:pt x="342" y="70"/>
                  </a:lnTo>
                  <a:lnTo>
                    <a:pt x="336" y="76"/>
                  </a:lnTo>
                  <a:lnTo>
                    <a:pt x="324" y="86"/>
                  </a:lnTo>
                  <a:lnTo>
                    <a:pt x="306" y="91"/>
                  </a:lnTo>
                  <a:lnTo>
                    <a:pt x="288" y="96"/>
                  </a:lnTo>
                  <a:lnTo>
                    <a:pt x="264" y="102"/>
                  </a:lnTo>
                  <a:lnTo>
                    <a:pt x="240" y="107"/>
                  </a:lnTo>
                  <a:lnTo>
                    <a:pt x="216" y="112"/>
                  </a:lnTo>
                  <a:lnTo>
                    <a:pt x="192" y="112"/>
                  </a:lnTo>
                  <a:lnTo>
                    <a:pt x="168" y="117"/>
                  </a:lnTo>
                  <a:lnTo>
                    <a:pt x="145" y="117"/>
                  </a:lnTo>
                  <a:lnTo>
                    <a:pt x="120" y="117"/>
                  </a:lnTo>
                  <a:lnTo>
                    <a:pt x="90" y="112"/>
                  </a:lnTo>
                  <a:lnTo>
                    <a:pt x="66" y="112"/>
                  </a:lnTo>
                  <a:lnTo>
                    <a:pt x="42" y="107"/>
                  </a:lnTo>
                  <a:lnTo>
                    <a:pt x="24" y="102"/>
                  </a:lnTo>
                  <a:lnTo>
                    <a:pt x="0" y="96"/>
                  </a:lnTo>
                  <a:lnTo>
                    <a:pt x="0" y="445"/>
                  </a:lnTo>
                  <a:lnTo>
                    <a:pt x="5760" y="445"/>
                  </a:lnTo>
                </a:path>
              </a:pathLst>
            </a:custGeom>
            <a:solidFill>
              <a:srgbClr val="000000">
                <a:alpha val="50195"/>
              </a:srgbClr>
            </a:solidFill>
            <a:ln>
              <a:noFill/>
            </a:ln>
          </p:spPr>
          <p:txBody>
            <a:bodyPr wrap="none" anchor="ctr"/>
            <a:lstStyle/>
            <a:p>
              <a:pPr defTabSz="336947">
                <a:defRPr/>
              </a:pPr>
              <a:endParaRPr lang="pl-PL" sz="1350">
                <a:solidFill>
                  <a:srgbClr val="FFFFFF"/>
                </a:solidFill>
              </a:endParaRPr>
            </a:p>
          </p:txBody>
        </p:sp>
        <p:sp>
          <p:nvSpPr>
            <p:cNvPr id="2076" name="Freeform 22">
              <a:extLst>
                <a:ext uri="{FF2B5EF4-FFF2-40B4-BE49-F238E27FC236}">
                  <a16:creationId xmlns:a16="http://schemas.microsoft.com/office/drawing/2014/main" id="{F591FF54-172D-41D8-A68D-33DD57E1C98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3867"/>
              <a:ext cx="5767" cy="171"/>
            </a:xfrm>
            <a:custGeom>
              <a:avLst/>
              <a:gdLst>
                <a:gd name="T0" fmla="*/ 4945 w 5770"/>
                <a:gd name="T1" fmla="*/ 50 h 174"/>
                <a:gd name="T2" fmla="*/ 4739 w 5770"/>
                <a:gd name="T3" fmla="*/ 100 h 174"/>
                <a:gd name="T4" fmla="*/ 4608 w 5770"/>
                <a:gd name="T5" fmla="*/ 75 h 174"/>
                <a:gd name="T6" fmla="*/ 4566 w 5770"/>
                <a:gd name="T7" fmla="*/ 29 h 174"/>
                <a:gd name="T8" fmla="*/ 4446 w 5770"/>
                <a:gd name="T9" fmla="*/ 29 h 174"/>
                <a:gd name="T10" fmla="*/ 4154 w 5770"/>
                <a:gd name="T11" fmla="*/ 81 h 174"/>
                <a:gd name="T12" fmla="*/ 3783 w 5770"/>
                <a:gd name="T13" fmla="*/ 88 h 174"/>
                <a:gd name="T14" fmla="*/ 3585 w 5770"/>
                <a:gd name="T15" fmla="*/ 56 h 174"/>
                <a:gd name="T16" fmla="*/ 3478 w 5770"/>
                <a:gd name="T17" fmla="*/ 44 h 174"/>
                <a:gd name="T18" fmla="*/ 3304 w 5770"/>
                <a:gd name="T19" fmla="*/ 75 h 174"/>
                <a:gd name="T20" fmla="*/ 2830 w 5770"/>
                <a:gd name="T21" fmla="*/ 116 h 174"/>
                <a:gd name="T22" fmla="*/ 2687 w 5770"/>
                <a:gd name="T23" fmla="*/ 75 h 174"/>
                <a:gd name="T24" fmla="*/ 2603 w 5770"/>
                <a:gd name="T25" fmla="*/ 72 h 174"/>
                <a:gd name="T26" fmla="*/ 2400 w 5770"/>
                <a:gd name="T27" fmla="*/ 100 h 174"/>
                <a:gd name="T28" fmla="*/ 2262 w 5770"/>
                <a:gd name="T29" fmla="*/ 68 h 174"/>
                <a:gd name="T30" fmla="*/ 2135 w 5770"/>
                <a:gd name="T31" fmla="*/ 29 h 174"/>
                <a:gd name="T32" fmla="*/ 1931 w 5770"/>
                <a:gd name="T33" fmla="*/ 88 h 174"/>
                <a:gd name="T34" fmla="*/ 1509 w 5770"/>
                <a:gd name="T35" fmla="*/ 78 h 174"/>
                <a:gd name="T36" fmla="*/ 1413 w 5770"/>
                <a:gd name="T37" fmla="*/ 44 h 174"/>
                <a:gd name="T38" fmla="*/ 1317 w 5770"/>
                <a:gd name="T39" fmla="*/ 44 h 174"/>
                <a:gd name="T40" fmla="*/ 1042 w 5770"/>
                <a:gd name="T41" fmla="*/ 116 h 174"/>
                <a:gd name="T42" fmla="*/ 652 w 5770"/>
                <a:gd name="T43" fmla="*/ 116 h 174"/>
                <a:gd name="T44" fmla="*/ 442 w 5770"/>
                <a:gd name="T45" fmla="*/ 50 h 174"/>
                <a:gd name="T46" fmla="*/ 377 w 5770"/>
                <a:gd name="T47" fmla="*/ 32 h 174"/>
                <a:gd name="T48" fmla="*/ 305 w 5770"/>
                <a:gd name="T49" fmla="*/ 81 h 174"/>
                <a:gd name="T50" fmla="*/ 144 w 5770"/>
                <a:gd name="T51" fmla="*/ 106 h 174"/>
                <a:gd name="T52" fmla="*/ 0 w 5770"/>
                <a:gd name="T53" fmla="*/ 75 h 174"/>
                <a:gd name="T54" fmla="*/ 167 w 5770"/>
                <a:gd name="T55" fmla="*/ 88 h 174"/>
                <a:gd name="T56" fmla="*/ 323 w 5770"/>
                <a:gd name="T57" fmla="*/ 68 h 174"/>
                <a:gd name="T58" fmla="*/ 383 w 5770"/>
                <a:gd name="T59" fmla="*/ 24 h 174"/>
                <a:gd name="T60" fmla="*/ 460 w 5770"/>
                <a:gd name="T61" fmla="*/ 44 h 174"/>
                <a:gd name="T62" fmla="*/ 706 w 5770"/>
                <a:gd name="T63" fmla="*/ 112 h 174"/>
                <a:gd name="T64" fmla="*/ 1084 w 5770"/>
                <a:gd name="T65" fmla="*/ 88 h 174"/>
                <a:gd name="T66" fmla="*/ 1329 w 5770"/>
                <a:gd name="T67" fmla="*/ 29 h 174"/>
                <a:gd name="T68" fmla="*/ 1425 w 5770"/>
                <a:gd name="T69" fmla="*/ 32 h 174"/>
                <a:gd name="T70" fmla="*/ 1545 w 5770"/>
                <a:gd name="T71" fmla="*/ 72 h 174"/>
                <a:gd name="T72" fmla="*/ 1955 w 5770"/>
                <a:gd name="T73" fmla="*/ 75 h 174"/>
                <a:gd name="T74" fmla="*/ 2219 w 5770"/>
                <a:gd name="T75" fmla="*/ 3 h 174"/>
                <a:gd name="T76" fmla="*/ 2334 w 5770"/>
                <a:gd name="T77" fmla="*/ 78 h 174"/>
                <a:gd name="T78" fmla="*/ 2543 w 5770"/>
                <a:gd name="T79" fmla="*/ 75 h 174"/>
                <a:gd name="T80" fmla="*/ 2699 w 5770"/>
                <a:gd name="T81" fmla="*/ 24 h 174"/>
                <a:gd name="T82" fmla="*/ 2776 w 5770"/>
                <a:gd name="T83" fmla="*/ 100 h 174"/>
                <a:gd name="T84" fmla="*/ 3095 w 5770"/>
                <a:gd name="T85" fmla="*/ 78 h 174"/>
                <a:gd name="T86" fmla="*/ 3454 w 5770"/>
                <a:gd name="T87" fmla="*/ 32 h 174"/>
                <a:gd name="T88" fmla="*/ 3550 w 5770"/>
                <a:gd name="T89" fmla="*/ 29 h 174"/>
                <a:gd name="T90" fmla="*/ 3699 w 5770"/>
                <a:gd name="T91" fmla="*/ 72 h 174"/>
                <a:gd name="T92" fmla="*/ 4046 w 5770"/>
                <a:gd name="T93" fmla="*/ 78 h 174"/>
                <a:gd name="T94" fmla="*/ 4387 w 5770"/>
                <a:gd name="T95" fmla="*/ 29 h 174"/>
                <a:gd name="T96" fmla="*/ 4542 w 5770"/>
                <a:gd name="T97" fmla="*/ 6 h 174"/>
                <a:gd name="T98" fmla="*/ 4596 w 5770"/>
                <a:gd name="T99" fmla="*/ 44 h 174"/>
                <a:gd name="T100" fmla="*/ 4692 w 5770"/>
                <a:gd name="T101" fmla="*/ 81 h 174"/>
                <a:gd name="T102" fmla="*/ 4879 w 5770"/>
                <a:gd name="T103" fmla="*/ 68 h 174"/>
                <a:gd name="T104" fmla="*/ 5070 w 5770"/>
                <a:gd name="T105" fmla="*/ 14 h 174"/>
                <a:gd name="T106" fmla="*/ 5232 w 5770"/>
                <a:gd name="T107" fmla="*/ 9 h 174"/>
                <a:gd name="T108" fmla="*/ 5405 w 5770"/>
                <a:gd name="T109" fmla="*/ 29 h 174"/>
                <a:gd name="T110" fmla="*/ 5417 w 5770"/>
                <a:gd name="T111" fmla="*/ 56 h 174"/>
                <a:gd name="T112" fmla="*/ 5608 w 5770"/>
                <a:gd name="T113" fmla="*/ 72 h 174"/>
                <a:gd name="T114" fmla="*/ 5662 w 5770"/>
                <a:gd name="T115" fmla="*/ 78 h 174"/>
                <a:gd name="T116" fmla="*/ 5429 w 5770"/>
                <a:gd name="T117" fmla="*/ 72 h 174"/>
                <a:gd name="T118" fmla="*/ 5405 w 5770"/>
                <a:gd name="T119" fmla="*/ 44 h 174"/>
                <a:gd name="T120" fmla="*/ 5345 w 5770"/>
                <a:gd name="T121" fmla="*/ 29 h 174"/>
                <a:gd name="T122" fmla="*/ 5171 w 5770"/>
                <a:gd name="T123" fmla="*/ 24 h 174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0" t="0" r="r" b="b"/>
              <a:pathLst>
                <a:path w="5770" h="174">
                  <a:moveTo>
                    <a:pt x="5151" y="24"/>
                  </a:moveTo>
                  <a:lnTo>
                    <a:pt x="5127" y="26"/>
                  </a:lnTo>
                  <a:lnTo>
                    <a:pt x="5082" y="30"/>
                  </a:lnTo>
                  <a:lnTo>
                    <a:pt x="5049" y="38"/>
                  </a:lnTo>
                  <a:lnTo>
                    <a:pt x="5029" y="48"/>
                  </a:lnTo>
                  <a:lnTo>
                    <a:pt x="5017" y="54"/>
                  </a:lnTo>
                  <a:lnTo>
                    <a:pt x="4993" y="66"/>
                  </a:lnTo>
                  <a:lnTo>
                    <a:pt x="4957" y="84"/>
                  </a:lnTo>
                  <a:lnTo>
                    <a:pt x="4927" y="102"/>
                  </a:lnTo>
                  <a:lnTo>
                    <a:pt x="4891" y="114"/>
                  </a:lnTo>
                  <a:lnTo>
                    <a:pt x="4861" y="120"/>
                  </a:lnTo>
                  <a:lnTo>
                    <a:pt x="4831" y="126"/>
                  </a:lnTo>
                  <a:lnTo>
                    <a:pt x="4801" y="132"/>
                  </a:lnTo>
                  <a:lnTo>
                    <a:pt x="4771" y="132"/>
                  </a:lnTo>
                  <a:lnTo>
                    <a:pt x="4748" y="132"/>
                  </a:lnTo>
                  <a:lnTo>
                    <a:pt x="4724" y="126"/>
                  </a:lnTo>
                  <a:lnTo>
                    <a:pt x="4706" y="120"/>
                  </a:lnTo>
                  <a:lnTo>
                    <a:pt x="4682" y="114"/>
                  </a:lnTo>
                  <a:lnTo>
                    <a:pt x="4670" y="108"/>
                  </a:lnTo>
                  <a:lnTo>
                    <a:pt x="4652" y="102"/>
                  </a:lnTo>
                  <a:lnTo>
                    <a:pt x="4640" y="96"/>
                  </a:lnTo>
                  <a:lnTo>
                    <a:pt x="4634" y="84"/>
                  </a:lnTo>
                  <a:lnTo>
                    <a:pt x="4628" y="78"/>
                  </a:lnTo>
                  <a:lnTo>
                    <a:pt x="4622" y="66"/>
                  </a:lnTo>
                  <a:lnTo>
                    <a:pt x="4616" y="54"/>
                  </a:lnTo>
                  <a:lnTo>
                    <a:pt x="4610" y="48"/>
                  </a:lnTo>
                  <a:lnTo>
                    <a:pt x="4604" y="42"/>
                  </a:lnTo>
                  <a:lnTo>
                    <a:pt x="4598" y="36"/>
                  </a:lnTo>
                  <a:lnTo>
                    <a:pt x="4586" y="30"/>
                  </a:lnTo>
                  <a:lnTo>
                    <a:pt x="4574" y="24"/>
                  </a:lnTo>
                  <a:lnTo>
                    <a:pt x="4562" y="18"/>
                  </a:lnTo>
                  <a:lnTo>
                    <a:pt x="4544" y="18"/>
                  </a:lnTo>
                  <a:lnTo>
                    <a:pt x="4526" y="18"/>
                  </a:lnTo>
                  <a:lnTo>
                    <a:pt x="4502" y="24"/>
                  </a:lnTo>
                  <a:lnTo>
                    <a:pt x="4478" y="30"/>
                  </a:lnTo>
                  <a:lnTo>
                    <a:pt x="4449" y="36"/>
                  </a:lnTo>
                  <a:lnTo>
                    <a:pt x="4419" y="48"/>
                  </a:lnTo>
                  <a:lnTo>
                    <a:pt x="4383" y="60"/>
                  </a:lnTo>
                  <a:lnTo>
                    <a:pt x="4341" y="72"/>
                  </a:lnTo>
                  <a:lnTo>
                    <a:pt x="4287" y="90"/>
                  </a:lnTo>
                  <a:lnTo>
                    <a:pt x="4239" y="96"/>
                  </a:lnTo>
                  <a:lnTo>
                    <a:pt x="4186" y="108"/>
                  </a:lnTo>
                  <a:lnTo>
                    <a:pt x="4132" y="114"/>
                  </a:lnTo>
                  <a:lnTo>
                    <a:pt x="4078" y="120"/>
                  </a:lnTo>
                  <a:lnTo>
                    <a:pt x="4024" y="120"/>
                  </a:lnTo>
                  <a:lnTo>
                    <a:pt x="3970" y="120"/>
                  </a:lnTo>
                  <a:lnTo>
                    <a:pt x="3916" y="120"/>
                  </a:lnTo>
                  <a:lnTo>
                    <a:pt x="3863" y="120"/>
                  </a:lnTo>
                  <a:lnTo>
                    <a:pt x="3815" y="120"/>
                  </a:lnTo>
                  <a:lnTo>
                    <a:pt x="3767" y="114"/>
                  </a:lnTo>
                  <a:lnTo>
                    <a:pt x="3731" y="108"/>
                  </a:lnTo>
                  <a:lnTo>
                    <a:pt x="3689" y="96"/>
                  </a:lnTo>
                  <a:lnTo>
                    <a:pt x="3659" y="90"/>
                  </a:lnTo>
                  <a:lnTo>
                    <a:pt x="3647" y="84"/>
                  </a:lnTo>
                  <a:lnTo>
                    <a:pt x="3635" y="78"/>
                  </a:lnTo>
                  <a:lnTo>
                    <a:pt x="3617" y="72"/>
                  </a:lnTo>
                  <a:lnTo>
                    <a:pt x="3600" y="60"/>
                  </a:lnTo>
                  <a:lnTo>
                    <a:pt x="3582" y="60"/>
                  </a:lnTo>
                  <a:lnTo>
                    <a:pt x="3564" y="54"/>
                  </a:lnTo>
                  <a:lnTo>
                    <a:pt x="3546" y="54"/>
                  </a:lnTo>
                  <a:lnTo>
                    <a:pt x="3534" y="54"/>
                  </a:lnTo>
                  <a:lnTo>
                    <a:pt x="3522" y="60"/>
                  </a:lnTo>
                  <a:lnTo>
                    <a:pt x="3510" y="60"/>
                  </a:lnTo>
                  <a:lnTo>
                    <a:pt x="3498" y="66"/>
                  </a:lnTo>
                  <a:lnTo>
                    <a:pt x="3486" y="66"/>
                  </a:lnTo>
                  <a:lnTo>
                    <a:pt x="3474" y="78"/>
                  </a:lnTo>
                  <a:lnTo>
                    <a:pt x="3462" y="84"/>
                  </a:lnTo>
                  <a:lnTo>
                    <a:pt x="3456" y="84"/>
                  </a:lnTo>
                  <a:lnTo>
                    <a:pt x="3426" y="90"/>
                  </a:lnTo>
                  <a:lnTo>
                    <a:pt x="3336" y="96"/>
                  </a:lnTo>
                  <a:lnTo>
                    <a:pt x="3205" y="108"/>
                  </a:lnTo>
                  <a:lnTo>
                    <a:pt x="3127" y="120"/>
                  </a:lnTo>
                  <a:lnTo>
                    <a:pt x="3049" y="132"/>
                  </a:lnTo>
                  <a:lnTo>
                    <a:pt x="2972" y="144"/>
                  </a:lnTo>
                  <a:lnTo>
                    <a:pt x="2906" y="150"/>
                  </a:lnTo>
                  <a:lnTo>
                    <a:pt x="2870" y="150"/>
                  </a:lnTo>
                  <a:lnTo>
                    <a:pt x="2846" y="150"/>
                  </a:lnTo>
                  <a:lnTo>
                    <a:pt x="2816" y="150"/>
                  </a:lnTo>
                  <a:lnTo>
                    <a:pt x="2792" y="150"/>
                  </a:lnTo>
                  <a:lnTo>
                    <a:pt x="2768" y="144"/>
                  </a:lnTo>
                  <a:lnTo>
                    <a:pt x="2744" y="138"/>
                  </a:lnTo>
                  <a:lnTo>
                    <a:pt x="2727" y="132"/>
                  </a:lnTo>
                  <a:lnTo>
                    <a:pt x="2709" y="126"/>
                  </a:lnTo>
                  <a:lnTo>
                    <a:pt x="2703" y="96"/>
                  </a:lnTo>
                  <a:lnTo>
                    <a:pt x="2703" y="78"/>
                  </a:lnTo>
                  <a:lnTo>
                    <a:pt x="2709" y="42"/>
                  </a:lnTo>
                  <a:lnTo>
                    <a:pt x="2697" y="36"/>
                  </a:lnTo>
                  <a:lnTo>
                    <a:pt x="2673" y="42"/>
                  </a:lnTo>
                  <a:lnTo>
                    <a:pt x="2661" y="60"/>
                  </a:lnTo>
                  <a:lnTo>
                    <a:pt x="2643" y="72"/>
                  </a:lnTo>
                  <a:lnTo>
                    <a:pt x="2619" y="90"/>
                  </a:lnTo>
                  <a:lnTo>
                    <a:pt x="2595" y="102"/>
                  </a:lnTo>
                  <a:lnTo>
                    <a:pt x="2559" y="114"/>
                  </a:lnTo>
                  <a:lnTo>
                    <a:pt x="2541" y="114"/>
                  </a:lnTo>
                  <a:lnTo>
                    <a:pt x="2511" y="120"/>
                  </a:lnTo>
                  <a:lnTo>
                    <a:pt x="2481" y="126"/>
                  </a:lnTo>
                  <a:lnTo>
                    <a:pt x="2446" y="126"/>
                  </a:lnTo>
                  <a:lnTo>
                    <a:pt x="2416" y="132"/>
                  </a:lnTo>
                  <a:lnTo>
                    <a:pt x="2380" y="126"/>
                  </a:lnTo>
                  <a:lnTo>
                    <a:pt x="2350" y="120"/>
                  </a:lnTo>
                  <a:lnTo>
                    <a:pt x="2326" y="108"/>
                  </a:lnTo>
                  <a:lnTo>
                    <a:pt x="2308" y="102"/>
                  </a:lnTo>
                  <a:lnTo>
                    <a:pt x="2296" y="96"/>
                  </a:lnTo>
                  <a:lnTo>
                    <a:pt x="2290" y="90"/>
                  </a:lnTo>
                  <a:lnTo>
                    <a:pt x="2278" y="84"/>
                  </a:lnTo>
                  <a:lnTo>
                    <a:pt x="2272" y="78"/>
                  </a:lnTo>
                  <a:lnTo>
                    <a:pt x="2250" y="57"/>
                  </a:lnTo>
                  <a:lnTo>
                    <a:pt x="2243" y="35"/>
                  </a:lnTo>
                  <a:lnTo>
                    <a:pt x="2228" y="18"/>
                  </a:lnTo>
                  <a:lnTo>
                    <a:pt x="2208" y="18"/>
                  </a:lnTo>
                  <a:lnTo>
                    <a:pt x="2172" y="24"/>
                  </a:lnTo>
                  <a:lnTo>
                    <a:pt x="2151" y="36"/>
                  </a:lnTo>
                  <a:lnTo>
                    <a:pt x="2127" y="51"/>
                  </a:lnTo>
                  <a:lnTo>
                    <a:pt x="2097" y="60"/>
                  </a:lnTo>
                  <a:lnTo>
                    <a:pt x="2073" y="72"/>
                  </a:lnTo>
                  <a:lnTo>
                    <a:pt x="2046" y="87"/>
                  </a:lnTo>
                  <a:lnTo>
                    <a:pt x="2007" y="102"/>
                  </a:lnTo>
                  <a:lnTo>
                    <a:pt x="1977" y="114"/>
                  </a:lnTo>
                  <a:lnTo>
                    <a:pt x="1947" y="120"/>
                  </a:lnTo>
                  <a:lnTo>
                    <a:pt x="1895" y="120"/>
                  </a:lnTo>
                  <a:lnTo>
                    <a:pt x="1794" y="120"/>
                  </a:lnTo>
                  <a:lnTo>
                    <a:pt x="1692" y="120"/>
                  </a:lnTo>
                  <a:lnTo>
                    <a:pt x="1644" y="120"/>
                  </a:lnTo>
                  <a:lnTo>
                    <a:pt x="1602" y="114"/>
                  </a:lnTo>
                  <a:lnTo>
                    <a:pt x="1561" y="108"/>
                  </a:lnTo>
                  <a:lnTo>
                    <a:pt x="1525" y="102"/>
                  </a:lnTo>
                  <a:lnTo>
                    <a:pt x="1507" y="102"/>
                  </a:lnTo>
                  <a:lnTo>
                    <a:pt x="1495" y="96"/>
                  </a:lnTo>
                  <a:lnTo>
                    <a:pt x="1483" y="90"/>
                  </a:lnTo>
                  <a:lnTo>
                    <a:pt x="1477" y="84"/>
                  </a:lnTo>
                  <a:lnTo>
                    <a:pt x="1459" y="78"/>
                  </a:lnTo>
                  <a:lnTo>
                    <a:pt x="1441" y="66"/>
                  </a:lnTo>
                  <a:lnTo>
                    <a:pt x="1429" y="60"/>
                  </a:lnTo>
                  <a:lnTo>
                    <a:pt x="1411" y="60"/>
                  </a:lnTo>
                  <a:lnTo>
                    <a:pt x="1399" y="54"/>
                  </a:lnTo>
                  <a:lnTo>
                    <a:pt x="1387" y="54"/>
                  </a:lnTo>
                  <a:lnTo>
                    <a:pt x="1375" y="54"/>
                  </a:lnTo>
                  <a:lnTo>
                    <a:pt x="1357" y="54"/>
                  </a:lnTo>
                  <a:lnTo>
                    <a:pt x="1345" y="54"/>
                  </a:lnTo>
                  <a:lnTo>
                    <a:pt x="1333" y="60"/>
                  </a:lnTo>
                  <a:lnTo>
                    <a:pt x="1309" y="66"/>
                  </a:lnTo>
                  <a:lnTo>
                    <a:pt x="1262" y="84"/>
                  </a:lnTo>
                  <a:lnTo>
                    <a:pt x="1220" y="102"/>
                  </a:lnTo>
                  <a:lnTo>
                    <a:pt x="1178" y="114"/>
                  </a:lnTo>
                  <a:lnTo>
                    <a:pt x="1142" y="126"/>
                  </a:lnTo>
                  <a:lnTo>
                    <a:pt x="1100" y="138"/>
                  </a:lnTo>
                  <a:lnTo>
                    <a:pt x="1058" y="150"/>
                  </a:lnTo>
                  <a:lnTo>
                    <a:pt x="1016" y="156"/>
                  </a:lnTo>
                  <a:lnTo>
                    <a:pt x="945" y="168"/>
                  </a:lnTo>
                  <a:lnTo>
                    <a:pt x="879" y="174"/>
                  </a:lnTo>
                  <a:lnTo>
                    <a:pt x="819" y="174"/>
                  </a:lnTo>
                  <a:lnTo>
                    <a:pt x="759" y="168"/>
                  </a:lnTo>
                  <a:lnTo>
                    <a:pt x="706" y="162"/>
                  </a:lnTo>
                  <a:lnTo>
                    <a:pt x="652" y="150"/>
                  </a:lnTo>
                  <a:lnTo>
                    <a:pt x="610" y="138"/>
                  </a:lnTo>
                  <a:lnTo>
                    <a:pt x="568" y="126"/>
                  </a:lnTo>
                  <a:lnTo>
                    <a:pt x="532" y="114"/>
                  </a:lnTo>
                  <a:lnTo>
                    <a:pt x="502" y="102"/>
                  </a:lnTo>
                  <a:lnTo>
                    <a:pt x="478" y="90"/>
                  </a:lnTo>
                  <a:lnTo>
                    <a:pt x="460" y="78"/>
                  </a:lnTo>
                  <a:lnTo>
                    <a:pt x="442" y="66"/>
                  </a:lnTo>
                  <a:lnTo>
                    <a:pt x="425" y="54"/>
                  </a:lnTo>
                  <a:lnTo>
                    <a:pt x="407" y="42"/>
                  </a:lnTo>
                  <a:lnTo>
                    <a:pt x="401" y="42"/>
                  </a:lnTo>
                  <a:lnTo>
                    <a:pt x="395" y="42"/>
                  </a:lnTo>
                  <a:lnTo>
                    <a:pt x="389" y="42"/>
                  </a:lnTo>
                  <a:lnTo>
                    <a:pt x="383" y="42"/>
                  </a:lnTo>
                  <a:lnTo>
                    <a:pt x="377" y="48"/>
                  </a:lnTo>
                  <a:lnTo>
                    <a:pt x="371" y="54"/>
                  </a:lnTo>
                  <a:lnTo>
                    <a:pt x="359" y="66"/>
                  </a:lnTo>
                  <a:lnTo>
                    <a:pt x="347" y="78"/>
                  </a:lnTo>
                  <a:lnTo>
                    <a:pt x="341" y="84"/>
                  </a:lnTo>
                  <a:lnTo>
                    <a:pt x="335" y="90"/>
                  </a:lnTo>
                  <a:lnTo>
                    <a:pt x="323" y="102"/>
                  </a:lnTo>
                  <a:lnTo>
                    <a:pt x="305" y="108"/>
                  </a:lnTo>
                  <a:lnTo>
                    <a:pt x="287" y="114"/>
                  </a:lnTo>
                  <a:lnTo>
                    <a:pt x="263" y="120"/>
                  </a:lnTo>
                  <a:lnTo>
                    <a:pt x="239" y="126"/>
                  </a:lnTo>
                  <a:lnTo>
                    <a:pt x="215" y="132"/>
                  </a:lnTo>
                  <a:lnTo>
                    <a:pt x="191" y="132"/>
                  </a:lnTo>
                  <a:lnTo>
                    <a:pt x="167" y="138"/>
                  </a:lnTo>
                  <a:lnTo>
                    <a:pt x="144" y="138"/>
                  </a:lnTo>
                  <a:lnTo>
                    <a:pt x="120" y="138"/>
                  </a:lnTo>
                  <a:lnTo>
                    <a:pt x="90" y="132"/>
                  </a:lnTo>
                  <a:lnTo>
                    <a:pt x="66" y="132"/>
                  </a:lnTo>
                  <a:lnTo>
                    <a:pt x="42" y="126"/>
                  </a:lnTo>
                  <a:lnTo>
                    <a:pt x="24" y="120"/>
                  </a:lnTo>
                  <a:lnTo>
                    <a:pt x="0" y="114"/>
                  </a:lnTo>
                  <a:lnTo>
                    <a:pt x="0" y="96"/>
                  </a:lnTo>
                  <a:lnTo>
                    <a:pt x="24" y="102"/>
                  </a:lnTo>
                  <a:lnTo>
                    <a:pt x="42" y="108"/>
                  </a:lnTo>
                  <a:lnTo>
                    <a:pt x="66" y="114"/>
                  </a:lnTo>
                  <a:lnTo>
                    <a:pt x="90" y="114"/>
                  </a:lnTo>
                  <a:lnTo>
                    <a:pt x="120" y="120"/>
                  </a:lnTo>
                  <a:lnTo>
                    <a:pt x="144" y="120"/>
                  </a:lnTo>
                  <a:lnTo>
                    <a:pt x="167" y="120"/>
                  </a:lnTo>
                  <a:lnTo>
                    <a:pt x="191" y="114"/>
                  </a:lnTo>
                  <a:lnTo>
                    <a:pt x="215" y="114"/>
                  </a:lnTo>
                  <a:lnTo>
                    <a:pt x="239" y="108"/>
                  </a:lnTo>
                  <a:lnTo>
                    <a:pt x="263" y="102"/>
                  </a:lnTo>
                  <a:lnTo>
                    <a:pt x="287" y="96"/>
                  </a:lnTo>
                  <a:lnTo>
                    <a:pt x="305" y="90"/>
                  </a:lnTo>
                  <a:lnTo>
                    <a:pt x="323" y="84"/>
                  </a:lnTo>
                  <a:lnTo>
                    <a:pt x="335" y="72"/>
                  </a:lnTo>
                  <a:lnTo>
                    <a:pt x="341" y="66"/>
                  </a:lnTo>
                  <a:lnTo>
                    <a:pt x="347" y="60"/>
                  </a:lnTo>
                  <a:lnTo>
                    <a:pt x="359" y="48"/>
                  </a:lnTo>
                  <a:lnTo>
                    <a:pt x="371" y="36"/>
                  </a:lnTo>
                  <a:lnTo>
                    <a:pt x="377" y="30"/>
                  </a:lnTo>
                  <a:lnTo>
                    <a:pt x="383" y="24"/>
                  </a:lnTo>
                  <a:lnTo>
                    <a:pt x="389" y="24"/>
                  </a:lnTo>
                  <a:lnTo>
                    <a:pt x="395" y="24"/>
                  </a:lnTo>
                  <a:lnTo>
                    <a:pt x="401" y="24"/>
                  </a:lnTo>
                  <a:lnTo>
                    <a:pt x="407" y="24"/>
                  </a:lnTo>
                  <a:lnTo>
                    <a:pt x="425" y="36"/>
                  </a:lnTo>
                  <a:lnTo>
                    <a:pt x="442" y="48"/>
                  </a:lnTo>
                  <a:lnTo>
                    <a:pt x="460" y="60"/>
                  </a:lnTo>
                  <a:lnTo>
                    <a:pt x="478" y="72"/>
                  </a:lnTo>
                  <a:lnTo>
                    <a:pt x="502" y="84"/>
                  </a:lnTo>
                  <a:lnTo>
                    <a:pt x="532" y="96"/>
                  </a:lnTo>
                  <a:lnTo>
                    <a:pt x="568" y="108"/>
                  </a:lnTo>
                  <a:lnTo>
                    <a:pt x="610" y="120"/>
                  </a:lnTo>
                  <a:lnTo>
                    <a:pt x="652" y="132"/>
                  </a:lnTo>
                  <a:lnTo>
                    <a:pt x="706" y="144"/>
                  </a:lnTo>
                  <a:lnTo>
                    <a:pt x="759" y="150"/>
                  </a:lnTo>
                  <a:lnTo>
                    <a:pt x="819" y="156"/>
                  </a:lnTo>
                  <a:lnTo>
                    <a:pt x="879" y="156"/>
                  </a:lnTo>
                  <a:lnTo>
                    <a:pt x="945" y="150"/>
                  </a:lnTo>
                  <a:lnTo>
                    <a:pt x="1016" y="138"/>
                  </a:lnTo>
                  <a:lnTo>
                    <a:pt x="1058" y="132"/>
                  </a:lnTo>
                  <a:lnTo>
                    <a:pt x="1100" y="120"/>
                  </a:lnTo>
                  <a:lnTo>
                    <a:pt x="1142" y="108"/>
                  </a:lnTo>
                  <a:lnTo>
                    <a:pt x="1178" y="96"/>
                  </a:lnTo>
                  <a:lnTo>
                    <a:pt x="1220" y="84"/>
                  </a:lnTo>
                  <a:lnTo>
                    <a:pt x="1262" y="66"/>
                  </a:lnTo>
                  <a:lnTo>
                    <a:pt x="1309" y="48"/>
                  </a:lnTo>
                  <a:lnTo>
                    <a:pt x="1333" y="42"/>
                  </a:lnTo>
                  <a:lnTo>
                    <a:pt x="1345" y="36"/>
                  </a:lnTo>
                  <a:lnTo>
                    <a:pt x="1357" y="36"/>
                  </a:lnTo>
                  <a:lnTo>
                    <a:pt x="1375" y="36"/>
                  </a:lnTo>
                  <a:lnTo>
                    <a:pt x="1387" y="36"/>
                  </a:lnTo>
                  <a:lnTo>
                    <a:pt x="1399" y="36"/>
                  </a:lnTo>
                  <a:lnTo>
                    <a:pt x="1411" y="42"/>
                  </a:lnTo>
                  <a:lnTo>
                    <a:pt x="1429" y="42"/>
                  </a:lnTo>
                  <a:lnTo>
                    <a:pt x="1441" y="48"/>
                  </a:lnTo>
                  <a:lnTo>
                    <a:pt x="1459" y="60"/>
                  </a:lnTo>
                  <a:lnTo>
                    <a:pt x="1477" y="66"/>
                  </a:lnTo>
                  <a:lnTo>
                    <a:pt x="1483" y="72"/>
                  </a:lnTo>
                  <a:lnTo>
                    <a:pt x="1495" y="78"/>
                  </a:lnTo>
                  <a:lnTo>
                    <a:pt x="1507" y="84"/>
                  </a:lnTo>
                  <a:lnTo>
                    <a:pt x="1525" y="84"/>
                  </a:lnTo>
                  <a:lnTo>
                    <a:pt x="1561" y="90"/>
                  </a:lnTo>
                  <a:lnTo>
                    <a:pt x="1602" y="96"/>
                  </a:lnTo>
                  <a:lnTo>
                    <a:pt x="1644" y="102"/>
                  </a:lnTo>
                  <a:lnTo>
                    <a:pt x="1692" y="102"/>
                  </a:lnTo>
                  <a:lnTo>
                    <a:pt x="1794" y="102"/>
                  </a:lnTo>
                  <a:lnTo>
                    <a:pt x="1895" y="102"/>
                  </a:lnTo>
                  <a:lnTo>
                    <a:pt x="1938" y="102"/>
                  </a:lnTo>
                  <a:lnTo>
                    <a:pt x="1971" y="96"/>
                  </a:lnTo>
                  <a:lnTo>
                    <a:pt x="2019" y="77"/>
                  </a:lnTo>
                  <a:lnTo>
                    <a:pt x="2063" y="57"/>
                  </a:lnTo>
                  <a:lnTo>
                    <a:pt x="2111" y="38"/>
                  </a:lnTo>
                  <a:lnTo>
                    <a:pt x="2145" y="18"/>
                  </a:lnTo>
                  <a:lnTo>
                    <a:pt x="2172" y="9"/>
                  </a:lnTo>
                  <a:lnTo>
                    <a:pt x="2202" y="0"/>
                  </a:lnTo>
                  <a:lnTo>
                    <a:pt x="2235" y="3"/>
                  </a:lnTo>
                  <a:lnTo>
                    <a:pt x="2250" y="24"/>
                  </a:lnTo>
                  <a:lnTo>
                    <a:pt x="2262" y="51"/>
                  </a:lnTo>
                  <a:lnTo>
                    <a:pt x="2290" y="72"/>
                  </a:lnTo>
                  <a:lnTo>
                    <a:pt x="2296" y="78"/>
                  </a:lnTo>
                  <a:lnTo>
                    <a:pt x="2308" y="84"/>
                  </a:lnTo>
                  <a:lnTo>
                    <a:pt x="2326" y="90"/>
                  </a:lnTo>
                  <a:lnTo>
                    <a:pt x="2350" y="102"/>
                  </a:lnTo>
                  <a:lnTo>
                    <a:pt x="2380" y="108"/>
                  </a:lnTo>
                  <a:lnTo>
                    <a:pt x="2416" y="114"/>
                  </a:lnTo>
                  <a:lnTo>
                    <a:pt x="2446" y="108"/>
                  </a:lnTo>
                  <a:lnTo>
                    <a:pt x="2481" y="108"/>
                  </a:lnTo>
                  <a:lnTo>
                    <a:pt x="2511" y="102"/>
                  </a:lnTo>
                  <a:lnTo>
                    <a:pt x="2541" y="96"/>
                  </a:lnTo>
                  <a:lnTo>
                    <a:pt x="2559" y="96"/>
                  </a:lnTo>
                  <a:lnTo>
                    <a:pt x="2595" y="84"/>
                  </a:lnTo>
                  <a:lnTo>
                    <a:pt x="2619" y="72"/>
                  </a:lnTo>
                  <a:lnTo>
                    <a:pt x="2643" y="54"/>
                  </a:lnTo>
                  <a:lnTo>
                    <a:pt x="2661" y="42"/>
                  </a:lnTo>
                  <a:lnTo>
                    <a:pt x="2673" y="24"/>
                  </a:lnTo>
                  <a:lnTo>
                    <a:pt x="2697" y="18"/>
                  </a:lnTo>
                  <a:lnTo>
                    <a:pt x="2715" y="24"/>
                  </a:lnTo>
                  <a:lnTo>
                    <a:pt x="2715" y="48"/>
                  </a:lnTo>
                  <a:lnTo>
                    <a:pt x="2709" y="78"/>
                  </a:lnTo>
                  <a:lnTo>
                    <a:pt x="2709" y="108"/>
                  </a:lnTo>
                  <a:lnTo>
                    <a:pt x="2727" y="114"/>
                  </a:lnTo>
                  <a:lnTo>
                    <a:pt x="2744" y="120"/>
                  </a:lnTo>
                  <a:lnTo>
                    <a:pt x="2768" y="126"/>
                  </a:lnTo>
                  <a:lnTo>
                    <a:pt x="2792" y="132"/>
                  </a:lnTo>
                  <a:lnTo>
                    <a:pt x="2816" y="132"/>
                  </a:lnTo>
                  <a:lnTo>
                    <a:pt x="2846" y="132"/>
                  </a:lnTo>
                  <a:lnTo>
                    <a:pt x="2870" y="132"/>
                  </a:lnTo>
                  <a:lnTo>
                    <a:pt x="2906" y="132"/>
                  </a:lnTo>
                  <a:lnTo>
                    <a:pt x="2972" y="126"/>
                  </a:lnTo>
                  <a:lnTo>
                    <a:pt x="3049" y="114"/>
                  </a:lnTo>
                  <a:lnTo>
                    <a:pt x="3127" y="102"/>
                  </a:lnTo>
                  <a:lnTo>
                    <a:pt x="3205" y="90"/>
                  </a:lnTo>
                  <a:lnTo>
                    <a:pt x="3336" y="78"/>
                  </a:lnTo>
                  <a:lnTo>
                    <a:pt x="3426" y="72"/>
                  </a:lnTo>
                  <a:lnTo>
                    <a:pt x="3456" y="66"/>
                  </a:lnTo>
                  <a:lnTo>
                    <a:pt x="3462" y="66"/>
                  </a:lnTo>
                  <a:lnTo>
                    <a:pt x="3474" y="60"/>
                  </a:lnTo>
                  <a:lnTo>
                    <a:pt x="3486" y="48"/>
                  </a:lnTo>
                  <a:lnTo>
                    <a:pt x="3498" y="48"/>
                  </a:lnTo>
                  <a:lnTo>
                    <a:pt x="3510" y="42"/>
                  </a:lnTo>
                  <a:lnTo>
                    <a:pt x="3522" y="42"/>
                  </a:lnTo>
                  <a:lnTo>
                    <a:pt x="3534" y="36"/>
                  </a:lnTo>
                  <a:lnTo>
                    <a:pt x="3546" y="36"/>
                  </a:lnTo>
                  <a:lnTo>
                    <a:pt x="3564" y="36"/>
                  </a:lnTo>
                  <a:lnTo>
                    <a:pt x="3582" y="42"/>
                  </a:lnTo>
                  <a:lnTo>
                    <a:pt x="3600" y="42"/>
                  </a:lnTo>
                  <a:lnTo>
                    <a:pt x="3617" y="54"/>
                  </a:lnTo>
                  <a:lnTo>
                    <a:pt x="3635" y="60"/>
                  </a:lnTo>
                  <a:lnTo>
                    <a:pt x="3647" y="66"/>
                  </a:lnTo>
                  <a:lnTo>
                    <a:pt x="3659" y="72"/>
                  </a:lnTo>
                  <a:lnTo>
                    <a:pt x="3689" y="78"/>
                  </a:lnTo>
                  <a:lnTo>
                    <a:pt x="3731" y="90"/>
                  </a:lnTo>
                  <a:lnTo>
                    <a:pt x="3767" y="96"/>
                  </a:lnTo>
                  <a:lnTo>
                    <a:pt x="3815" y="102"/>
                  </a:lnTo>
                  <a:lnTo>
                    <a:pt x="3863" y="102"/>
                  </a:lnTo>
                  <a:lnTo>
                    <a:pt x="3916" y="102"/>
                  </a:lnTo>
                  <a:lnTo>
                    <a:pt x="3970" y="102"/>
                  </a:lnTo>
                  <a:lnTo>
                    <a:pt x="4024" y="102"/>
                  </a:lnTo>
                  <a:lnTo>
                    <a:pt x="4078" y="102"/>
                  </a:lnTo>
                  <a:lnTo>
                    <a:pt x="4132" y="96"/>
                  </a:lnTo>
                  <a:lnTo>
                    <a:pt x="4186" y="90"/>
                  </a:lnTo>
                  <a:lnTo>
                    <a:pt x="4239" y="78"/>
                  </a:lnTo>
                  <a:lnTo>
                    <a:pt x="4287" y="72"/>
                  </a:lnTo>
                  <a:lnTo>
                    <a:pt x="4341" y="54"/>
                  </a:lnTo>
                  <a:lnTo>
                    <a:pt x="4383" y="42"/>
                  </a:lnTo>
                  <a:lnTo>
                    <a:pt x="4419" y="30"/>
                  </a:lnTo>
                  <a:lnTo>
                    <a:pt x="4449" y="18"/>
                  </a:lnTo>
                  <a:lnTo>
                    <a:pt x="4478" y="12"/>
                  </a:lnTo>
                  <a:lnTo>
                    <a:pt x="4502" y="6"/>
                  </a:lnTo>
                  <a:lnTo>
                    <a:pt x="4526" y="0"/>
                  </a:lnTo>
                  <a:lnTo>
                    <a:pt x="4544" y="0"/>
                  </a:lnTo>
                  <a:lnTo>
                    <a:pt x="4562" y="0"/>
                  </a:lnTo>
                  <a:lnTo>
                    <a:pt x="4574" y="6"/>
                  </a:lnTo>
                  <a:lnTo>
                    <a:pt x="4586" y="12"/>
                  </a:lnTo>
                  <a:lnTo>
                    <a:pt x="4598" y="18"/>
                  </a:lnTo>
                  <a:lnTo>
                    <a:pt x="4604" y="24"/>
                  </a:lnTo>
                  <a:lnTo>
                    <a:pt x="4610" y="30"/>
                  </a:lnTo>
                  <a:lnTo>
                    <a:pt x="4616" y="36"/>
                  </a:lnTo>
                  <a:lnTo>
                    <a:pt x="4622" y="48"/>
                  </a:lnTo>
                  <a:lnTo>
                    <a:pt x="4628" y="60"/>
                  </a:lnTo>
                  <a:lnTo>
                    <a:pt x="4634" y="66"/>
                  </a:lnTo>
                  <a:lnTo>
                    <a:pt x="4640" y="78"/>
                  </a:lnTo>
                  <a:lnTo>
                    <a:pt x="4652" y="84"/>
                  </a:lnTo>
                  <a:lnTo>
                    <a:pt x="4670" y="90"/>
                  </a:lnTo>
                  <a:lnTo>
                    <a:pt x="4682" y="96"/>
                  </a:lnTo>
                  <a:lnTo>
                    <a:pt x="4706" y="102"/>
                  </a:lnTo>
                  <a:lnTo>
                    <a:pt x="4724" y="108"/>
                  </a:lnTo>
                  <a:lnTo>
                    <a:pt x="4748" y="114"/>
                  </a:lnTo>
                  <a:lnTo>
                    <a:pt x="4771" y="114"/>
                  </a:lnTo>
                  <a:lnTo>
                    <a:pt x="4801" y="114"/>
                  </a:lnTo>
                  <a:lnTo>
                    <a:pt x="4831" y="108"/>
                  </a:lnTo>
                  <a:lnTo>
                    <a:pt x="4861" y="102"/>
                  </a:lnTo>
                  <a:lnTo>
                    <a:pt x="4891" y="96"/>
                  </a:lnTo>
                  <a:lnTo>
                    <a:pt x="4927" y="84"/>
                  </a:lnTo>
                  <a:lnTo>
                    <a:pt x="4957" y="66"/>
                  </a:lnTo>
                  <a:lnTo>
                    <a:pt x="4993" y="48"/>
                  </a:lnTo>
                  <a:lnTo>
                    <a:pt x="5017" y="36"/>
                  </a:lnTo>
                  <a:lnTo>
                    <a:pt x="5029" y="30"/>
                  </a:lnTo>
                  <a:lnTo>
                    <a:pt x="5061" y="24"/>
                  </a:lnTo>
                  <a:lnTo>
                    <a:pt x="5091" y="17"/>
                  </a:lnTo>
                  <a:lnTo>
                    <a:pt x="5118" y="14"/>
                  </a:lnTo>
                  <a:lnTo>
                    <a:pt x="5145" y="9"/>
                  </a:lnTo>
                  <a:lnTo>
                    <a:pt x="5175" y="9"/>
                  </a:lnTo>
                  <a:lnTo>
                    <a:pt x="5199" y="8"/>
                  </a:lnTo>
                  <a:lnTo>
                    <a:pt x="5219" y="9"/>
                  </a:lnTo>
                  <a:lnTo>
                    <a:pt x="5238" y="9"/>
                  </a:lnTo>
                  <a:lnTo>
                    <a:pt x="5258" y="11"/>
                  </a:lnTo>
                  <a:lnTo>
                    <a:pt x="5280" y="9"/>
                  </a:lnTo>
                  <a:lnTo>
                    <a:pt x="5304" y="11"/>
                  </a:lnTo>
                  <a:lnTo>
                    <a:pt x="5327" y="8"/>
                  </a:lnTo>
                  <a:lnTo>
                    <a:pt x="5351" y="8"/>
                  </a:lnTo>
                  <a:lnTo>
                    <a:pt x="5390" y="9"/>
                  </a:lnTo>
                  <a:lnTo>
                    <a:pt x="5435" y="24"/>
                  </a:lnTo>
                  <a:lnTo>
                    <a:pt x="5447" y="30"/>
                  </a:lnTo>
                  <a:lnTo>
                    <a:pt x="5453" y="36"/>
                  </a:lnTo>
                  <a:lnTo>
                    <a:pt x="5453" y="42"/>
                  </a:lnTo>
                  <a:lnTo>
                    <a:pt x="5459" y="48"/>
                  </a:lnTo>
                  <a:lnTo>
                    <a:pt x="5459" y="54"/>
                  </a:lnTo>
                  <a:lnTo>
                    <a:pt x="5459" y="60"/>
                  </a:lnTo>
                  <a:lnTo>
                    <a:pt x="5459" y="66"/>
                  </a:lnTo>
                  <a:lnTo>
                    <a:pt x="5465" y="66"/>
                  </a:lnTo>
                  <a:lnTo>
                    <a:pt x="5465" y="72"/>
                  </a:lnTo>
                  <a:lnTo>
                    <a:pt x="5477" y="72"/>
                  </a:lnTo>
                  <a:lnTo>
                    <a:pt x="5489" y="78"/>
                  </a:lnTo>
                  <a:lnTo>
                    <a:pt x="5501" y="84"/>
                  </a:lnTo>
                  <a:lnTo>
                    <a:pt x="5519" y="84"/>
                  </a:lnTo>
                  <a:lnTo>
                    <a:pt x="5555" y="90"/>
                  </a:lnTo>
                  <a:lnTo>
                    <a:pt x="5603" y="90"/>
                  </a:lnTo>
                  <a:lnTo>
                    <a:pt x="5656" y="90"/>
                  </a:lnTo>
                  <a:lnTo>
                    <a:pt x="5710" y="84"/>
                  </a:lnTo>
                  <a:lnTo>
                    <a:pt x="5740" y="78"/>
                  </a:lnTo>
                  <a:lnTo>
                    <a:pt x="5770" y="72"/>
                  </a:lnTo>
                  <a:lnTo>
                    <a:pt x="5770" y="90"/>
                  </a:lnTo>
                  <a:lnTo>
                    <a:pt x="5740" y="96"/>
                  </a:lnTo>
                  <a:lnTo>
                    <a:pt x="5710" y="102"/>
                  </a:lnTo>
                  <a:lnTo>
                    <a:pt x="5656" y="108"/>
                  </a:lnTo>
                  <a:lnTo>
                    <a:pt x="5603" y="108"/>
                  </a:lnTo>
                  <a:lnTo>
                    <a:pt x="5555" y="108"/>
                  </a:lnTo>
                  <a:lnTo>
                    <a:pt x="5519" y="102"/>
                  </a:lnTo>
                  <a:lnTo>
                    <a:pt x="5501" y="102"/>
                  </a:lnTo>
                  <a:lnTo>
                    <a:pt x="5489" y="96"/>
                  </a:lnTo>
                  <a:lnTo>
                    <a:pt x="5477" y="90"/>
                  </a:lnTo>
                  <a:lnTo>
                    <a:pt x="5465" y="90"/>
                  </a:lnTo>
                  <a:lnTo>
                    <a:pt x="5465" y="84"/>
                  </a:lnTo>
                  <a:lnTo>
                    <a:pt x="5459" y="84"/>
                  </a:lnTo>
                  <a:lnTo>
                    <a:pt x="5459" y="78"/>
                  </a:lnTo>
                  <a:lnTo>
                    <a:pt x="5459" y="72"/>
                  </a:lnTo>
                  <a:lnTo>
                    <a:pt x="5459" y="66"/>
                  </a:lnTo>
                  <a:lnTo>
                    <a:pt x="5453" y="60"/>
                  </a:lnTo>
                  <a:lnTo>
                    <a:pt x="5453" y="54"/>
                  </a:lnTo>
                  <a:lnTo>
                    <a:pt x="5447" y="48"/>
                  </a:lnTo>
                  <a:lnTo>
                    <a:pt x="5435" y="42"/>
                  </a:lnTo>
                  <a:lnTo>
                    <a:pt x="5429" y="36"/>
                  </a:lnTo>
                  <a:lnTo>
                    <a:pt x="5423" y="36"/>
                  </a:lnTo>
                  <a:lnTo>
                    <a:pt x="5405" y="30"/>
                  </a:lnTo>
                  <a:lnTo>
                    <a:pt x="5393" y="30"/>
                  </a:lnTo>
                  <a:lnTo>
                    <a:pt x="5370" y="23"/>
                  </a:lnTo>
                  <a:lnTo>
                    <a:pt x="5346" y="24"/>
                  </a:lnTo>
                  <a:lnTo>
                    <a:pt x="5325" y="27"/>
                  </a:lnTo>
                  <a:lnTo>
                    <a:pt x="5298" y="29"/>
                  </a:lnTo>
                  <a:lnTo>
                    <a:pt x="5270" y="29"/>
                  </a:lnTo>
                  <a:lnTo>
                    <a:pt x="5247" y="26"/>
                  </a:lnTo>
                  <a:lnTo>
                    <a:pt x="5219" y="24"/>
                  </a:lnTo>
                  <a:lnTo>
                    <a:pt x="5199" y="21"/>
                  </a:lnTo>
                  <a:lnTo>
                    <a:pt x="5174" y="24"/>
                  </a:lnTo>
                </a:path>
              </a:pathLst>
            </a:custGeom>
            <a:gradFill rotWithShape="0">
              <a:gsLst>
                <a:gs pos="0">
                  <a:srgbClr val="070707"/>
                </a:gs>
                <a:gs pos="50000">
                  <a:srgbClr val="000000"/>
                </a:gs>
                <a:gs pos="100000">
                  <a:srgbClr val="070707"/>
                </a:gs>
              </a:gsLst>
              <a:lin ang="10800000" scaled="1"/>
            </a:gradFill>
            <a:ln>
              <a:noFill/>
            </a:ln>
          </p:spPr>
          <p:txBody>
            <a:bodyPr wrap="none" anchor="ctr"/>
            <a:lstStyle/>
            <a:p>
              <a:pPr defTabSz="336947">
                <a:defRPr/>
              </a:pPr>
              <a:endParaRPr lang="pl-PL" sz="1350">
                <a:solidFill>
                  <a:srgbClr val="FFFFFF"/>
                </a:solidFill>
              </a:endParaRPr>
            </a:p>
          </p:txBody>
        </p:sp>
      </p:grpSp>
      <p:sp>
        <p:nvSpPr>
          <p:cNvPr id="2071" name="Rectangle 23">
            <a:extLst>
              <a:ext uri="{FF2B5EF4-FFF2-40B4-BE49-F238E27FC236}">
                <a16:creationId xmlns:a16="http://schemas.microsoft.com/office/drawing/2014/main" id="{3E5B0871-9D43-425C-8E0D-D77E7358CD9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1600200"/>
            <a:ext cx="10356851" cy="18240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Kliknij, aby edytować format tekstu tytułu</a:t>
            </a:r>
          </a:p>
        </p:txBody>
      </p:sp>
      <p:sp>
        <p:nvSpPr>
          <p:cNvPr id="2072" name="Rectangle 24">
            <a:extLst>
              <a:ext uri="{FF2B5EF4-FFF2-40B4-BE49-F238E27FC236}">
                <a16:creationId xmlns:a16="http://schemas.microsoft.com/office/drawing/2014/main" id="{C705AD97-7922-4584-8601-B002FF03439B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 bwMode="auto">
          <a:xfrm>
            <a:off x="609600" y="6243639"/>
            <a:ext cx="2838451" cy="4524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defTabSz="336947" eaLnBrk="1" hangingPunct="1">
              <a:buClrTx/>
              <a:buSzPct val="100000"/>
              <a:buFontTx/>
              <a:buNone/>
              <a:tabLst>
                <a:tab pos="542925" algn="l"/>
                <a:tab pos="1085850" algn="l"/>
              </a:tabLst>
              <a:defRPr sz="75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Lucida Sans Unicode" charset="0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2073" name="Rectangle 25">
            <a:extLst>
              <a:ext uri="{FF2B5EF4-FFF2-40B4-BE49-F238E27FC236}">
                <a16:creationId xmlns:a16="http://schemas.microsoft.com/office/drawing/2014/main" id="{C7D6BFD2-1677-4AEC-B989-BA4A41D5AC52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 bwMode="auto">
          <a:xfrm>
            <a:off x="4165600" y="6248400"/>
            <a:ext cx="3854451" cy="452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ctr" defTabSz="336947" eaLnBrk="1" hangingPunct="1">
              <a:buClrTx/>
              <a:buSzPct val="100000"/>
              <a:buFontTx/>
              <a:buNone/>
              <a:tabLst>
                <a:tab pos="542925" algn="l"/>
                <a:tab pos="1085850" algn="l"/>
                <a:tab pos="1628775" algn="l"/>
              </a:tabLst>
              <a:defRPr sz="75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Lucida Sans Unicode" charset="0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2074" name="Rectangle 26">
            <a:extLst>
              <a:ext uri="{FF2B5EF4-FFF2-40B4-BE49-F238E27FC236}">
                <a16:creationId xmlns:a16="http://schemas.microsoft.com/office/drawing/2014/main" id="{E28C967F-84FF-4B30-B26D-730FC572F2A0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 bwMode="auto">
          <a:xfrm>
            <a:off x="8737600" y="6243639"/>
            <a:ext cx="2838451" cy="4524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r" defTabSz="336947" eaLnBrk="1" hangingPunct="1">
              <a:buClrTx/>
              <a:buSzPct val="100000"/>
              <a:buFontTx/>
              <a:buNone/>
              <a:defRPr sz="75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  <a:cs typeface="Lucida Sans Unicode" panose="020B0602030504020204" pitchFamily="34" charset="0"/>
              </a:defRPr>
            </a:lvl1pPr>
          </a:lstStyle>
          <a:p>
            <a:pPr>
              <a:defRPr/>
            </a:pPr>
            <a:fld id="{A4278C0E-AE62-4BB2-942B-EF17288FDE65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  <p:sp>
        <p:nvSpPr>
          <p:cNvPr id="2075" name="Rectangle 27">
            <a:extLst>
              <a:ext uri="{FF2B5EF4-FFF2-40B4-BE49-F238E27FC236}">
                <a16:creationId xmlns:a16="http://schemas.microsoft.com/office/drawing/2014/main" id="{EC54F0AB-1EED-4EE8-8048-CABC1445FBA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4963"/>
            <a:ext cx="10966451" cy="4521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Kliknij, aby edytować format tekstu konspektu</a:t>
            </a:r>
          </a:p>
          <a:p>
            <a:pPr lvl="1"/>
            <a:r>
              <a:rPr lang="en-GB"/>
              <a:t>Drugi poziom konspektu</a:t>
            </a:r>
          </a:p>
          <a:p>
            <a:pPr lvl="2"/>
            <a:r>
              <a:rPr lang="en-GB"/>
              <a:t>Trzeci poziom konspektu</a:t>
            </a:r>
          </a:p>
          <a:p>
            <a:pPr lvl="3"/>
            <a:r>
              <a:rPr lang="en-GB"/>
              <a:t>Czwarty poziom konspektu</a:t>
            </a:r>
          </a:p>
          <a:p>
            <a:pPr lvl="4"/>
            <a:r>
              <a:rPr lang="en-GB"/>
              <a:t>Piąty poziom konspektu</a:t>
            </a:r>
          </a:p>
          <a:p>
            <a:pPr lvl="4"/>
            <a:r>
              <a:rPr lang="en-GB"/>
              <a:t>Szósty poziom konspektu</a:t>
            </a:r>
          </a:p>
          <a:p>
            <a:pPr lvl="4"/>
            <a:r>
              <a:rPr lang="en-GB"/>
              <a:t>Siódmy poziom konspektu</a:t>
            </a:r>
          </a:p>
          <a:p>
            <a:pPr lvl="4"/>
            <a:r>
              <a:rPr lang="en-GB"/>
              <a:t>Ósmy poziom konspektu</a:t>
            </a:r>
          </a:p>
          <a:p>
            <a:pPr lvl="4"/>
            <a:r>
              <a:rPr lang="en-GB"/>
              <a:t>Dziewiąty poziom konspektu</a:t>
            </a:r>
          </a:p>
        </p:txBody>
      </p:sp>
    </p:spTree>
    <p:extLst>
      <p:ext uri="{BB962C8B-B14F-4D97-AF65-F5344CB8AC3E}">
        <p14:creationId xmlns:p14="http://schemas.microsoft.com/office/powerpoint/2010/main" val="13642161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</p:sldLayoutIdLst>
  <p:txStyles>
    <p:titleStyle>
      <a:lvl1pPr algn="ctr" defTabSz="33655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100">
          <a:solidFill>
            <a:srgbClr val="FFFFCC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defTabSz="33655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100">
          <a:solidFill>
            <a:srgbClr val="FFFFCC"/>
          </a:solidFill>
          <a:effectLst>
            <a:outerShdw blurRad="38100" dist="38100" dir="2700000" algn="tl">
              <a:srgbClr val="000000"/>
            </a:outerShdw>
          </a:effectLst>
          <a:latin typeface="Tahoma" pitchFamily="32" charset="0"/>
          <a:cs typeface="Arial" charset="0"/>
        </a:defRPr>
      </a:lvl2pPr>
      <a:lvl3pPr algn="ctr" defTabSz="33655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100">
          <a:solidFill>
            <a:srgbClr val="FFFFCC"/>
          </a:solidFill>
          <a:effectLst>
            <a:outerShdw blurRad="38100" dist="38100" dir="2700000" algn="tl">
              <a:srgbClr val="000000"/>
            </a:outerShdw>
          </a:effectLst>
          <a:latin typeface="Tahoma" pitchFamily="32" charset="0"/>
          <a:cs typeface="Arial" charset="0"/>
        </a:defRPr>
      </a:lvl3pPr>
      <a:lvl4pPr algn="ctr" defTabSz="33655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100">
          <a:solidFill>
            <a:srgbClr val="FFFFCC"/>
          </a:solidFill>
          <a:effectLst>
            <a:outerShdw blurRad="38100" dist="38100" dir="2700000" algn="tl">
              <a:srgbClr val="000000"/>
            </a:outerShdw>
          </a:effectLst>
          <a:latin typeface="Tahoma" pitchFamily="32" charset="0"/>
          <a:cs typeface="Arial" charset="0"/>
        </a:defRPr>
      </a:lvl4pPr>
      <a:lvl5pPr algn="ctr" defTabSz="33655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100">
          <a:solidFill>
            <a:srgbClr val="FFFFCC"/>
          </a:solidFill>
          <a:effectLst>
            <a:outerShdw blurRad="38100" dist="38100" dir="2700000" algn="tl">
              <a:srgbClr val="000000"/>
            </a:outerShdw>
          </a:effectLst>
          <a:latin typeface="Tahoma" pitchFamily="32" charset="0"/>
          <a:cs typeface="Arial" charset="0"/>
        </a:defRPr>
      </a:lvl5pPr>
      <a:lvl6pPr marL="1885950" indent="-171450" algn="ctr" defTabSz="336947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150">
          <a:solidFill>
            <a:srgbClr val="FFFFCC"/>
          </a:solidFill>
          <a:effectLst>
            <a:outerShdw blurRad="38100" dist="38100" dir="2700000" algn="tl">
              <a:srgbClr val="000000"/>
            </a:outerShdw>
          </a:effectLst>
          <a:latin typeface="Tahoma" pitchFamily="32" charset="0"/>
          <a:cs typeface="Arial" charset="0"/>
        </a:defRPr>
      </a:lvl6pPr>
      <a:lvl7pPr marL="2228850" indent="-171450" algn="ctr" defTabSz="336947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150">
          <a:solidFill>
            <a:srgbClr val="FFFFCC"/>
          </a:solidFill>
          <a:effectLst>
            <a:outerShdw blurRad="38100" dist="38100" dir="2700000" algn="tl">
              <a:srgbClr val="000000"/>
            </a:outerShdw>
          </a:effectLst>
          <a:latin typeface="Tahoma" pitchFamily="32" charset="0"/>
          <a:cs typeface="Arial" charset="0"/>
        </a:defRPr>
      </a:lvl7pPr>
      <a:lvl8pPr marL="2571750" indent="-171450" algn="ctr" defTabSz="336947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150">
          <a:solidFill>
            <a:srgbClr val="FFFFCC"/>
          </a:solidFill>
          <a:effectLst>
            <a:outerShdw blurRad="38100" dist="38100" dir="2700000" algn="tl">
              <a:srgbClr val="000000"/>
            </a:outerShdw>
          </a:effectLst>
          <a:latin typeface="Tahoma" pitchFamily="32" charset="0"/>
          <a:cs typeface="Arial" charset="0"/>
        </a:defRPr>
      </a:lvl8pPr>
      <a:lvl9pPr marL="2914650" indent="-171450" algn="ctr" defTabSz="336947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150">
          <a:solidFill>
            <a:srgbClr val="FFFFCC"/>
          </a:solidFill>
          <a:effectLst>
            <a:outerShdw blurRad="38100" dist="38100" dir="2700000" algn="tl">
              <a:srgbClr val="000000"/>
            </a:outerShdw>
          </a:effectLst>
          <a:latin typeface="Tahoma" pitchFamily="32" charset="0"/>
          <a:cs typeface="Arial" charset="0"/>
        </a:defRPr>
      </a:lvl9pPr>
    </p:titleStyle>
    <p:bodyStyle>
      <a:lvl1pPr marL="257175" indent="-257175" algn="l" defTabSz="336550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400">
          <a:solidFill>
            <a:srgbClr val="FFFFFF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557213" indent="-214313" algn="l" defTabSz="336550" rtl="0" eaLnBrk="0" fontAlgn="base" hangingPunct="0">
        <a:spcBef>
          <a:spcPts val="525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100">
          <a:solidFill>
            <a:srgbClr val="FFFFFF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2pPr>
      <a:lvl3pPr marL="857250" indent="-171450" algn="l" defTabSz="336550" rtl="0" eaLnBrk="0" fontAlgn="base" hangingPunct="0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>
          <a:solidFill>
            <a:srgbClr val="FFFFFF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3pPr>
      <a:lvl4pPr marL="1200150" indent="-171450" algn="l" defTabSz="336550" rtl="0" eaLnBrk="0" fontAlgn="base" hangingPunct="0">
        <a:spcBef>
          <a:spcPts val="375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1500">
          <a:solidFill>
            <a:srgbClr val="FFFFFF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4pPr>
      <a:lvl5pPr marL="1543050" indent="-171450" algn="l" defTabSz="336550" rtl="0" eaLnBrk="0" fontAlgn="base" hangingPunct="0">
        <a:spcBef>
          <a:spcPts val="375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1500">
          <a:solidFill>
            <a:srgbClr val="FFFFFF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5pPr>
      <a:lvl6pPr marL="1885950" indent="-171450" algn="l" defTabSz="336947" rtl="0" fontAlgn="base">
        <a:spcBef>
          <a:spcPts val="375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500">
          <a:solidFill>
            <a:srgbClr val="FFFFFF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6pPr>
      <a:lvl7pPr marL="2228850" indent="-171450" algn="l" defTabSz="336947" rtl="0" fontAlgn="base">
        <a:spcBef>
          <a:spcPts val="375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500">
          <a:solidFill>
            <a:srgbClr val="FFFFFF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7pPr>
      <a:lvl8pPr marL="2571750" indent="-171450" algn="l" defTabSz="336947" rtl="0" fontAlgn="base">
        <a:spcBef>
          <a:spcPts val="375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500">
          <a:solidFill>
            <a:srgbClr val="FFFFFF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8pPr>
      <a:lvl9pPr marL="2914650" indent="-171450" algn="l" defTabSz="336947" rtl="0" fontAlgn="base">
        <a:spcBef>
          <a:spcPts val="375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500">
          <a:solidFill>
            <a:srgbClr val="FFFFFF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9pPr>
    </p:bodyStyle>
    <p:otherStyle>
      <a:defPPr>
        <a:defRPr lang="pl-PL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aworzymskie.ug.edu.pl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>
            <a:extLst>
              <a:ext uri="{FF2B5EF4-FFF2-40B4-BE49-F238E27FC236}">
                <a16:creationId xmlns:a16="http://schemas.microsoft.com/office/drawing/2014/main" id="{9403BD75-3720-EA69-0524-D8514C9EC99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04352" y="0"/>
            <a:ext cx="9812861" cy="908050"/>
          </a:xfrm>
        </p:spPr>
        <p:txBody>
          <a:bodyPr/>
          <a:lstStyle/>
          <a:p>
            <a:pPr defTabSz="336947" eaLnBrk="1" hangingPunct="1">
              <a:buClrTx/>
              <a:tabLst>
                <a:tab pos="0" algn="l"/>
                <a:tab pos="335756" algn="l"/>
                <a:tab pos="672704" algn="l"/>
                <a:tab pos="1009650" algn="l"/>
                <a:tab pos="1346597" algn="l"/>
                <a:tab pos="1683544" algn="l"/>
                <a:tab pos="2020491" algn="l"/>
                <a:tab pos="2357438" algn="l"/>
                <a:tab pos="2694385" algn="l"/>
                <a:tab pos="3031331" algn="l"/>
                <a:tab pos="3368279" algn="l"/>
                <a:tab pos="3705225" algn="l"/>
                <a:tab pos="4042172" algn="l"/>
                <a:tab pos="4379119" algn="l"/>
                <a:tab pos="4716066" algn="l"/>
                <a:tab pos="5053013" algn="l"/>
                <a:tab pos="5389960" algn="l"/>
                <a:tab pos="5726906" algn="l"/>
                <a:tab pos="6063854" algn="l"/>
                <a:tab pos="6400800" algn="l"/>
                <a:tab pos="6737747" algn="l"/>
              </a:tabLst>
              <a:defRPr/>
            </a:pPr>
            <a:r>
              <a:rPr lang="pl-PL" sz="2800" dirty="0">
                <a:solidFill>
                  <a:srgbClr val="FFFF00"/>
                </a:solidFill>
                <a:latin typeface="Arial" panose="020B0604020202020204" pitchFamily="34" charset="0"/>
              </a:rPr>
              <a:t>Prawo rzymskie – Posiadanie cd. – Własność</a:t>
            </a:r>
          </a:p>
        </p:txBody>
      </p:sp>
      <p:sp>
        <p:nvSpPr>
          <p:cNvPr id="13315" name="Rectangle 2">
            <a:extLst>
              <a:ext uri="{FF2B5EF4-FFF2-40B4-BE49-F238E27FC236}">
                <a16:creationId xmlns:a16="http://schemas.microsoft.com/office/drawing/2014/main" id="{F3B2EE95-AA74-EE3D-96ED-B4574F45F799}"/>
              </a:ext>
            </a:extLst>
          </p:cNvPr>
          <p:cNvSpPr>
            <a:spLocks noGrp="1" noChangeArrowheads="1"/>
          </p:cNvSpPr>
          <p:nvPr>
            <p:ph type="subTitle" idx="4294967295"/>
          </p:nvPr>
        </p:nvSpPr>
        <p:spPr>
          <a:xfrm>
            <a:off x="121920" y="908050"/>
            <a:ext cx="11877040" cy="56165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67500" tIns="35100" rIns="67500" bIns="35100" numCol="1" anchor="t" anchorCtr="0" compatLnSpc="1">
            <a:prstTxWarp prst="textNoShape">
              <a:avLst/>
            </a:prstTxWarp>
          </a:bodyPr>
          <a:lstStyle/>
          <a:p>
            <a:pPr marL="0" indent="0" eaLnBrk="1" hangingPunct="1">
              <a:lnSpc>
                <a:spcPct val="80000"/>
              </a:lnSpc>
              <a:spcBef>
                <a:spcPts val="375"/>
              </a:spcBef>
              <a:buClrTx/>
              <a:buSzPct val="80000"/>
              <a:tabLst>
                <a:tab pos="0" algn="l"/>
                <a:tab pos="77788" algn="l"/>
                <a:tab pos="414338" algn="l"/>
                <a:tab pos="752475" algn="l"/>
                <a:tab pos="1089025" algn="l"/>
                <a:tab pos="1425575" algn="l"/>
                <a:tab pos="1762125" algn="l"/>
                <a:tab pos="2100263" algn="l"/>
                <a:tab pos="2436813" algn="l"/>
                <a:tab pos="2773363" algn="l"/>
                <a:tab pos="3109913" algn="l"/>
                <a:tab pos="3448050" algn="l"/>
                <a:tab pos="3784600" algn="l"/>
                <a:tab pos="4121150" algn="l"/>
                <a:tab pos="4457700" algn="l"/>
                <a:tab pos="4795838" algn="l"/>
                <a:tab pos="5132388" algn="l"/>
                <a:tab pos="5468938" algn="l"/>
                <a:tab pos="5805488" algn="l"/>
                <a:tab pos="6143625" algn="l"/>
                <a:tab pos="6480175" algn="l"/>
              </a:tabLst>
              <a:defRPr/>
            </a:pPr>
            <a:r>
              <a:rPr lang="pl-PL" altLang="pl-PL" sz="1600" dirty="0">
                <a:effectLst/>
                <a:latin typeface="Arial" panose="020B0604020202020204" pitchFamily="34" charset="0"/>
              </a:rPr>
              <a:t>dr hab. Jacek Wiewiorowski, profesor uczelni </a:t>
            </a:r>
          </a:p>
          <a:p>
            <a:pPr marL="0" indent="0" eaLnBrk="1" hangingPunct="1">
              <a:lnSpc>
                <a:spcPct val="80000"/>
              </a:lnSpc>
              <a:spcBef>
                <a:spcPts val="375"/>
              </a:spcBef>
              <a:buClrTx/>
              <a:buSzPct val="80000"/>
              <a:tabLst>
                <a:tab pos="0" algn="l"/>
                <a:tab pos="77788" algn="l"/>
                <a:tab pos="414338" algn="l"/>
                <a:tab pos="752475" algn="l"/>
                <a:tab pos="1089025" algn="l"/>
                <a:tab pos="1425575" algn="l"/>
                <a:tab pos="1762125" algn="l"/>
                <a:tab pos="2100263" algn="l"/>
                <a:tab pos="2436813" algn="l"/>
                <a:tab pos="2773363" algn="l"/>
                <a:tab pos="3109913" algn="l"/>
                <a:tab pos="3448050" algn="l"/>
                <a:tab pos="3784600" algn="l"/>
                <a:tab pos="4121150" algn="l"/>
                <a:tab pos="4457700" algn="l"/>
                <a:tab pos="4795838" algn="l"/>
                <a:tab pos="5132388" algn="l"/>
                <a:tab pos="5468938" algn="l"/>
                <a:tab pos="5805488" algn="l"/>
                <a:tab pos="6143625" algn="l"/>
                <a:tab pos="6480175" algn="l"/>
              </a:tabLst>
              <a:defRPr/>
            </a:pPr>
            <a:r>
              <a:rPr lang="pl-PL" altLang="pl-PL" sz="1600" dirty="0">
                <a:effectLst/>
                <a:latin typeface="Arial" panose="020B0604020202020204" pitchFamily="34" charset="0"/>
              </a:rPr>
              <a:t>Kierownik Zakładu Prawa Rzymskiego</a:t>
            </a:r>
          </a:p>
          <a:p>
            <a:pPr marL="0" indent="0" eaLnBrk="1" hangingPunct="1">
              <a:lnSpc>
                <a:spcPct val="80000"/>
              </a:lnSpc>
              <a:spcBef>
                <a:spcPts val="375"/>
              </a:spcBef>
              <a:buClrTx/>
              <a:buSzPct val="80000"/>
              <a:tabLst>
                <a:tab pos="0" algn="l"/>
                <a:tab pos="77788" algn="l"/>
                <a:tab pos="414338" algn="l"/>
                <a:tab pos="752475" algn="l"/>
                <a:tab pos="1089025" algn="l"/>
                <a:tab pos="1425575" algn="l"/>
                <a:tab pos="1762125" algn="l"/>
                <a:tab pos="2100263" algn="l"/>
                <a:tab pos="2436813" algn="l"/>
                <a:tab pos="2773363" algn="l"/>
                <a:tab pos="3109913" algn="l"/>
                <a:tab pos="3448050" algn="l"/>
                <a:tab pos="3784600" algn="l"/>
                <a:tab pos="4121150" algn="l"/>
                <a:tab pos="4457700" algn="l"/>
                <a:tab pos="4795838" algn="l"/>
                <a:tab pos="5132388" algn="l"/>
                <a:tab pos="5468938" algn="l"/>
                <a:tab pos="5805488" algn="l"/>
                <a:tab pos="6143625" algn="l"/>
                <a:tab pos="6480175" algn="l"/>
              </a:tabLst>
              <a:defRPr/>
            </a:pPr>
            <a:r>
              <a:rPr lang="pl-PL" altLang="pl-PL" sz="1600" dirty="0">
                <a:effectLst/>
                <a:latin typeface="Arial" panose="020B0604020202020204" pitchFamily="34" charset="0"/>
              </a:rPr>
              <a:t>Katedra Prawa Cywilnego </a:t>
            </a:r>
            <a:r>
              <a:rPr lang="pl-PL" altLang="pl-PL" sz="1600" dirty="0" err="1">
                <a:effectLst/>
                <a:latin typeface="Arial" panose="020B0604020202020204" pitchFamily="34" charset="0"/>
              </a:rPr>
              <a:t>WPiA</a:t>
            </a:r>
            <a:r>
              <a:rPr lang="pl-PL" altLang="pl-PL" sz="1600" dirty="0">
                <a:effectLst/>
                <a:latin typeface="Arial" panose="020B0604020202020204" pitchFamily="34" charset="0"/>
              </a:rPr>
              <a:t> UG</a:t>
            </a:r>
          </a:p>
          <a:p>
            <a:pPr marL="0" indent="0" eaLnBrk="1" hangingPunct="1">
              <a:lnSpc>
                <a:spcPct val="80000"/>
              </a:lnSpc>
              <a:spcBef>
                <a:spcPts val="375"/>
              </a:spcBef>
              <a:buClrTx/>
              <a:buSzPct val="80000"/>
              <a:tabLst>
                <a:tab pos="0" algn="l"/>
                <a:tab pos="77788" algn="l"/>
                <a:tab pos="414338" algn="l"/>
                <a:tab pos="752475" algn="l"/>
                <a:tab pos="1089025" algn="l"/>
                <a:tab pos="1425575" algn="l"/>
                <a:tab pos="1762125" algn="l"/>
                <a:tab pos="2100263" algn="l"/>
                <a:tab pos="2436813" algn="l"/>
                <a:tab pos="2773363" algn="l"/>
                <a:tab pos="3109913" algn="l"/>
                <a:tab pos="3448050" algn="l"/>
                <a:tab pos="3784600" algn="l"/>
                <a:tab pos="4121150" algn="l"/>
                <a:tab pos="4457700" algn="l"/>
                <a:tab pos="4795838" algn="l"/>
                <a:tab pos="5132388" algn="l"/>
                <a:tab pos="5468938" algn="l"/>
                <a:tab pos="5805488" algn="l"/>
                <a:tab pos="6143625" algn="l"/>
                <a:tab pos="6480175" algn="l"/>
              </a:tabLst>
              <a:defRPr/>
            </a:pPr>
            <a:r>
              <a:rPr lang="pl-PL" altLang="pl-PL" sz="1600" dirty="0">
                <a:effectLst/>
                <a:latin typeface="Arial" panose="020B0604020202020204" pitchFamily="34" charset="0"/>
              </a:rPr>
              <a:t>Dalsze informacje:</a:t>
            </a:r>
          </a:p>
          <a:p>
            <a:pPr marL="0" indent="0" eaLnBrk="1" hangingPunct="1">
              <a:lnSpc>
                <a:spcPct val="80000"/>
              </a:lnSpc>
              <a:spcBef>
                <a:spcPts val="375"/>
              </a:spcBef>
              <a:buClrTx/>
              <a:buSzPct val="80000"/>
              <a:tabLst>
                <a:tab pos="0" algn="l"/>
                <a:tab pos="77788" algn="l"/>
                <a:tab pos="414338" algn="l"/>
                <a:tab pos="752475" algn="l"/>
                <a:tab pos="1089025" algn="l"/>
                <a:tab pos="1425575" algn="l"/>
                <a:tab pos="1762125" algn="l"/>
                <a:tab pos="2100263" algn="l"/>
                <a:tab pos="2436813" algn="l"/>
                <a:tab pos="2773363" algn="l"/>
                <a:tab pos="3109913" algn="l"/>
                <a:tab pos="3448050" algn="l"/>
                <a:tab pos="3784600" algn="l"/>
                <a:tab pos="4121150" algn="l"/>
                <a:tab pos="4457700" algn="l"/>
                <a:tab pos="4795838" algn="l"/>
                <a:tab pos="5132388" algn="l"/>
                <a:tab pos="5468938" algn="l"/>
                <a:tab pos="5805488" algn="l"/>
                <a:tab pos="6143625" algn="l"/>
                <a:tab pos="6480175" algn="l"/>
              </a:tabLst>
              <a:defRPr/>
            </a:pPr>
            <a:r>
              <a:rPr lang="pl-PL" altLang="pl-PL" sz="1600" dirty="0">
                <a:effectLst/>
                <a:latin typeface="Arial" panose="020B0604020202020204" pitchFamily="34" charset="0"/>
              </a:rPr>
              <a:t>http://prawo.ug.edu.pl/pracownik/59485/jacek_wiewiorowski</a:t>
            </a:r>
          </a:p>
          <a:p>
            <a:pPr marL="0" indent="0" eaLnBrk="1" hangingPunct="1">
              <a:lnSpc>
                <a:spcPct val="80000"/>
              </a:lnSpc>
              <a:spcBef>
                <a:spcPts val="375"/>
              </a:spcBef>
              <a:buClrTx/>
              <a:buSzPct val="80000"/>
              <a:tabLst>
                <a:tab pos="0" algn="l"/>
                <a:tab pos="77788" algn="l"/>
                <a:tab pos="414338" algn="l"/>
                <a:tab pos="752475" algn="l"/>
                <a:tab pos="1089025" algn="l"/>
                <a:tab pos="1425575" algn="l"/>
                <a:tab pos="1762125" algn="l"/>
                <a:tab pos="2100263" algn="l"/>
                <a:tab pos="2436813" algn="l"/>
                <a:tab pos="2773363" algn="l"/>
                <a:tab pos="3109913" algn="l"/>
                <a:tab pos="3448050" algn="l"/>
                <a:tab pos="3784600" algn="l"/>
                <a:tab pos="4121150" algn="l"/>
                <a:tab pos="4457700" algn="l"/>
                <a:tab pos="4795838" algn="l"/>
                <a:tab pos="5132388" algn="l"/>
                <a:tab pos="5468938" algn="l"/>
                <a:tab pos="5805488" algn="l"/>
                <a:tab pos="6143625" algn="l"/>
                <a:tab pos="6480175" algn="l"/>
              </a:tabLst>
              <a:defRPr/>
            </a:pPr>
            <a:endParaRPr lang="pl-PL" altLang="pl-PL" sz="1600" dirty="0">
              <a:effectLst/>
              <a:latin typeface="Arial" panose="020B0604020202020204" pitchFamily="34" charset="0"/>
            </a:endParaRPr>
          </a:p>
          <a:p>
            <a:pPr marL="0" indent="0" eaLnBrk="1" hangingPunct="1">
              <a:lnSpc>
                <a:spcPct val="80000"/>
              </a:lnSpc>
              <a:spcBef>
                <a:spcPts val="375"/>
              </a:spcBef>
              <a:buClrTx/>
              <a:buSzPct val="80000"/>
              <a:tabLst>
                <a:tab pos="0" algn="l"/>
                <a:tab pos="77788" algn="l"/>
                <a:tab pos="414338" algn="l"/>
                <a:tab pos="752475" algn="l"/>
                <a:tab pos="1089025" algn="l"/>
                <a:tab pos="1425575" algn="l"/>
                <a:tab pos="1762125" algn="l"/>
                <a:tab pos="2100263" algn="l"/>
                <a:tab pos="2436813" algn="l"/>
                <a:tab pos="2773363" algn="l"/>
                <a:tab pos="3109913" algn="l"/>
                <a:tab pos="3448050" algn="l"/>
                <a:tab pos="3784600" algn="l"/>
                <a:tab pos="4121150" algn="l"/>
                <a:tab pos="4457700" algn="l"/>
                <a:tab pos="4795838" algn="l"/>
                <a:tab pos="5132388" algn="l"/>
                <a:tab pos="5468938" algn="l"/>
                <a:tab pos="5805488" algn="l"/>
                <a:tab pos="6143625" algn="l"/>
                <a:tab pos="6480175" algn="l"/>
              </a:tabLst>
              <a:defRPr/>
            </a:pPr>
            <a:endParaRPr lang="pl-PL" altLang="pl-PL" sz="1600" dirty="0">
              <a:effectLst/>
              <a:latin typeface="Arial" panose="020B0604020202020204" pitchFamily="34" charset="0"/>
            </a:endParaRPr>
          </a:p>
          <a:p>
            <a:pPr marL="0" indent="0" eaLnBrk="1" hangingPunct="1">
              <a:lnSpc>
                <a:spcPct val="80000"/>
              </a:lnSpc>
              <a:spcBef>
                <a:spcPts val="375"/>
              </a:spcBef>
              <a:buClrTx/>
              <a:buSzPct val="80000"/>
              <a:tabLst>
                <a:tab pos="0" algn="l"/>
                <a:tab pos="77788" algn="l"/>
                <a:tab pos="414338" algn="l"/>
                <a:tab pos="752475" algn="l"/>
                <a:tab pos="1089025" algn="l"/>
                <a:tab pos="1425575" algn="l"/>
                <a:tab pos="1762125" algn="l"/>
                <a:tab pos="2100263" algn="l"/>
                <a:tab pos="2436813" algn="l"/>
                <a:tab pos="2773363" algn="l"/>
                <a:tab pos="3109913" algn="l"/>
                <a:tab pos="3448050" algn="l"/>
                <a:tab pos="3784600" algn="l"/>
                <a:tab pos="4121150" algn="l"/>
                <a:tab pos="4457700" algn="l"/>
                <a:tab pos="4795838" algn="l"/>
                <a:tab pos="5132388" algn="l"/>
                <a:tab pos="5468938" algn="l"/>
                <a:tab pos="5805488" algn="l"/>
                <a:tab pos="6143625" algn="l"/>
                <a:tab pos="6480175" algn="l"/>
              </a:tabLst>
              <a:defRPr/>
            </a:pPr>
            <a:r>
              <a:rPr lang="pl-PL" altLang="pl-PL" sz="1600" dirty="0">
                <a:effectLst/>
                <a:latin typeface="Arial" panose="020B0604020202020204" pitchFamily="34" charset="0"/>
              </a:rPr>
              <a:t>Konsultacje: poniedziałek, godz. 17.15-18.45, pokój 4039/MS </a:t>
            </a:r>
            <a:r>
              <a:rPr lang="pl-PL" altLang="pl-PL" sz="1600" dirty="0" err="1">
                <a:effectLst/>
                <a:latin typeface="Arial" panose="020B0604020202020204" pitchFamily="34" charset="0"/>
              </a:rPr>
              <a:t>Teams</a:t>
            </a:r>
            <a:endParaRPr lang="pl-PL" altLang="pl-PL" sz="1600" dirty="0">
              <a:effectLst/>
              <a:latin typeface="Arial" panose="020B0604020202020204" pitchFamily="34" charset="0"/>
            </a:endParaRPr>
          </a:p>
          <a:p>
            <a:pPr marL="0" indent="0" eaLnBrk="1" hangingPunct="1">
              <a:lnSpc>
                <a:spcPct val="80000"/>
              </a:lnSpc>
              <a:spcBef>
                <a:spcPts val="375"/>
              </a:spcBef>
              <a:buClrTx/>
              <a:buSzPct val="80000"/>
              <a:tabLst>
                <a:tab pos="0" algn="l"/>
                <a:tab pos="77788" algn="l"/>
                <a:tab pos="414338" algn="l"/>
                <a:tab pos="752475" algn="l"/>
                <a:tab pos="1089025" algn="l"/>
                <a:tab pos="1425575" algn="l"/>
                <a:tab pos="1762125" algn="l"/>
                <a:tab pos="2100263" algn="l"/>
                <a:tab pos="2436813" algn="l"/>
                <a:tab pos="2773363" algn="l"/>
                <a:tab pos="3109913" algn="l"/>
                <a:tab pos="3448050" algn="l"/>
                <a:tab pos="3784600" algn="l"/>
                <a:tab pos="4121150" algn="l"/>
                <a:tab pos="4457700" algn="l"/>
                <a:tab pos="4795838" algn="l"/>
                <a:tab pos="5132388" algn="l"/>
                <a:tab pos="5468938" algn="l"/>
                <a:tab pos="5805488" algn="l"/>
                <a:tab pos="6143625" algn="l"/>
                <a:tab pos="6480175" algn="l"/>
              </a:tabLst>
              <a:defRPr/>
            </a:pPr>
            <a:r>
              <a:rPr lang="pl-PL" altLang="pl-PL" sz="1600" dirty="0">
                <a:effectLst/>
                <a:latin typeface="Arial" panose="020B0604020202020204" pitchFamily="34" charset="0"/>
              </a:rPr>
              <a:t>Link: </a:t>
            </a:r>
          </a:p>
          <a:p>
            <a:pPr marL="0" indent="0" eaLnBrk="1" hangingPunct="1">
              <a:lnSpc>
                <a:spcPct val="80000"/>
              </a:lnSpc>
              <a:spcBef>
                <a:spcPts val="375"/>
              </a:spcBef>
              <a:buClrTx/>
              <a:buSzPct val="80000"/>
              <a:tabLst>
                <a:tab pos="0" algn="l"/>
                <a:tab pos="77788" algn="l"/>
                <a:tab pos="414338" algn="l"/>
                <a:tab pos="752475" algn="l"/>
                <a:tab pos="1089025" algn="l"/>
                <a:tab pos="1425575" algn="l"/>
                <a:tab pos="1762125" algn="l"/>
                <a:tab pos="2100263" algn="l"/>
                <a:tab pos="2436813" algn="l"/>
                <a:tab pos="2773363" algn="l"/>
                <a:tab pos="3109913" algn="l"/>
                <a:tab pos="3448050" algn="l"/>
                <a:tab pos="3784600" algn="l"/>
                <a:tab pos="4121150" algn="l"/>
                <a:tab pos="4457700" algn="l"/>
                <a:tab pos="4795838" algn="l"/>
                <a:tab pos="5132388" algn="l"/>
                <a:tab pos="5468938" algn="l"/>
                <a:tab pos="5805488" algn="l"/>
                <a:tab pos="6143625" algn="l"/>
                <a:tab pos="6480175" algn="l"/>
              </a:tabLst>
              <a:defRPr/>
            </a:pPr>
            <a:r>
              <a:rPr lang="pl-PL" altLang="pl-PL" sz="1600" dirty="0">
                <a:effectLst/>
                <a:latin typeface="Arial" panose="020B0604020202020204" pitchFamily="34" charset="0"/>
              </a:rPr>
              <a:t>https://teams.microsoft.com/l/meetup-join/19%3ameeting_MTE3Y2ZjNzYtYzJiYS00ODM1LWE3ZDUtOWMwMGEwOTgzYTll%40thread.v2/0?context=%7b%22Tid%22%3a%222d9a5a9f-69b7-4940-a1a6-af55f35ba069%22%2c%22Oid%22%3a%22c7c36e68-500b-45ca-a104-6b5cd7098bed%22%7d</a:t>
            </a:r>
          </a:p>
          <a:p>
            <a:pPr marL="0" indent="0" eaLnBrk="1" hangingPunct="1">
              <a:lnSpc>
                <a:spcPct val="80000"/>
              </a:lnSpc>
              <a:spcBef>
                <a:spcPts val="375"/>
              </a:spcBef>
              <a:buClrTx/>
              <a:buSzPct val="80000"/>
              <a:tabLst>
                <a:tab pos="0" algn="l"/>
                <a:tab pos="77788" algn="l"/>
                <a:tab pos="414338" algn="l"/>
                <a:tab pos="752475" algn="l"/>
                <a:tab pos="1089025" algn="l"/>
                <a:tab pos="1425575" algn="l"/>
                <a:tab pos="1762125" algn="l"/>
                <a:tab pos="2100263" algn="l"/>
                <a:tab pos="2436813" algn="l"/>
                <a:tab pos="2773363" algn="l"/>
                <a:tab pos="3109913" algn="l"/>
                <a:tab pos="3448050" algn="l"/>
                <a:tab pos="3784600" algn="l"/>
                <a:tab pos="4121150" algn="l"/>
                <a:tab pos="4457700" algn="l"/>
                <a:tab pos="4795838" algn="l"/>
                <a:tab pos="5132388" algn="l"/>
                <a:tab pos="5468938" algn="l"/>
                <a:tab pos="5805488" algn="l"/>
                <a:tab pos="6143625" algn="l"/>
                <a:tab pos="6480175" algn="l"/>
              </a:tabLst>
              <a:defRPr/>
            </a:pPr>
            <a:endParaRPr lang="pl-PL" altLang="pl-PL" sz="1600" dirty="0">
              <a:effectLst/>
              <a:latin typeface="Arial" panose="020B0604020202020204" pitchFamily="34" charset="0"/>
            </a:endParaRPr>
          </a:p>
          <a:p>
            <a:pPr marL="0" indent="0" eaLnBrk="1" hangingPunct="1">
              <a:lnSpc>
                <a:spcPct val="80000"/>
              </a:lnSpc>
              <a:spcBef>
                <a:spcPts val="375"/>
              </a:spcBef>
              <a:buClrTx/>
              <a:buSzPct val="80000"/>
              <a:tabLst>
                <a:tab pos="0" algn="l"/>
                <a:tab pos="77788" algn="l"/>
                <a:tab pos="414338" algn="l"/>
                <a:tab pos="752475" algn="l"/>
                <a:tab pos="1089025" algn="l"/>
                <a:tab pos="1425575" algn="l"/>
                <a:tab pos="1762125" algn="l"/>
                <a:tab pos="2100263" algn="l"/>
                <a:tab pos="2436813" algn="l"/>
                <a:tab pos="2773363" algn="l"/>
                <a:tab pos="3109913" algn="l"/>
                <a:tab pos="3448050" algn="l"/>
                <a:tab pos="3784600" algn="l"/>
                <a:tab pos="4121150" algn="l"/>
                <a:tab pos="4457700" algn="l"/>
                <a:tab pos="4795838" algn="l"/>
                <a:tab pos="5132388" algn="l"/>
                <a:tab pos="5468938" algn="l"/>
                <a:tab pos="5805488" algn="l"/>
                <a:tab pos="6143625" algn="l"/>
                <a:tab pos="6480175" algn="l"/>
              </a:tabLst>
              <a:defRPr/>
            </a:pPr>
            <a:r>
              <a:rPr lang="pl-PL" altLang="pl-PL" sz="1600" dirty="0">
                <a:effectLst/>
                <a:latin typeface="Arial" panose="020B0604020202020204" pitchFamily="34" charset="0"/>
              </a:rPr>
              <a:t>Kontakt:</a:t>
            </a:r>
          </a:p>
          <a:p>
            <a:pPr marL="0" indent="0" eaLnBrk="1" hangingPunct="1">
              <a:lnSpc>
                <a:spcPct val="80000"/>
              </a:lnSpc>
              <a:spcBef>
                <a:spcPts val="375"/>
              </a:spcBef>
              <a:buClrTx/>
              <a:buSzPct val="80000"/>
              <a:tabLst>
                <a:tab pos="0" algn="l"/>
                <a:tab pos="77788" algn="l"/>
                <a:tab pos="414338" algn="l"/>
                <a:tab pos="752475" algn="l"/>
                <a:tab pos="1089025" algn="l"/>
                <a:tab pos="1425575" algn="l"/>
                <a:tab pos="1762125" algn="l"/>
                <a:tab pos="2100263" algn="l"/>
                <a:tab pos="2436813" algn="l"/>
                <a:tab pos="2773363" algn="l"/>
                <a:tab pos="3109913" algn="l"/>
                <a:tab pos="3448050" algn="l"/>
                <a:tab pos="3784600" algn="l"/>
                <a:tab pos="4121150" algn="l"/>
                <a:tab pos="4457700" algn="l"/>
                <a:tab pos="4795838" algn="l"/>
                <a:tab pos="5132388" algn="l"/>
                <a:tab pos="5468938" algn="l"/>
                <a:tab pos="5805488" algn="l"/>
                <a:tab pos="6143625" algn="l"/>
                <a:tab pos="6480175" algn="l"/>
              </a:tabLst>
              <a:defRPr/>
            </a:pPr>
            <a:r>
              <a:rPr lang="pl-PL" altLang="pl-PL" sz="1600" dirty="0">
                <a:effectLst/>
                <a:latin typeface="Arial" panose="020B0604020202020204" pitchFamily="34" charset="0"/>
              </a:rPr>
              <a:t>E-mail: jacek.wiewiorowski@prawo.ug.edu.pl</a:t>
            </a:r>
          </a:p>
          <a:p>
            <a:pPr marL="0" indent="0" eaLnBrk="1" hangingPunct="1">
              <a:lnSpc>
                <a:spcPct val="80000"/>
              </a:lnSpc>
              <a:spcBef>
                <a:spcPts val="375"/>
              </a:spcBef>
              <a:buClrTx/>
              <a:buSzPct val="80000"/>
              <a:tabLst>
                <a:tab pos="0" algn="l"/>
                <a:tab pos="77788" algn="l"/>
                <a:tab pos="414338" algn="l"/>
                <a:tab pos="752475" algn="l"/>
                <a:tab pos="1089025" algn="l"/>
                <a:tab pos="1425575" algn="l"/>
                <a:tab pos="1762125" algn="l"/>
                <a:tab pos="2100263" algn="l"/>
                <a:tab pos="2436813" algn="l"/>
                <a:tab pos="2773363" algn="l"/>
                <a:tab pos="3109913" algn="l"/>
                <a:tab pos="3448050" algn="l"/>
                <a:tab pos="3784600" algn="l"/>
                <a:tab pos="4121150" algn="l"/>
                <a:tab pos="4457700" algn="l"/>
                <a:tab pos="4795838" algn="l"/>
                <a:tab pos="5132388" algn="l"/>
                <a:tab pos="5468938" algn="l"/>
                <a:tab pos="5805488" algn="l"/>
                <a:tab pos="6143625" algn="l"/>
                <a:tab pos="6480175" algn="l"/>
              </a:tabLst>
              <a:defRPr/>
            </a:pPr>
            <a:r>
              <a:rPr lang="pl-PL" altLang="pl-PL" sz="1600" dirty="0">
                <a:effectLst/>
                <a:latin typeface="Arial" panose="020B0604020202020204" pitchFamily="34" charset="0"/>
              </a:rPr>
              <a:t>Telefon: +48 58 523 29 50</a:t>
            </a:r>
          </a:p>
          <a:p>
            <a:pPr marL="0" indent="0" eaLnBrk="1" hangingPunct="1">
              <a:lnSpc>
                <a:spcPct val="80000"/>
              </a:lnSpc>
              <a:spcBef>
                <a:spcPts val="375"/>
              </a:spcBef>
              <a:buClrTx/>
              <a:buSzPct val="80000"/>
              <a:tabLst>
                <a:tab pos="0" algn="l"/>
                <a:tab pos="77788" algn="l"/>
                <a:tab pos="414338" algn="l"/>
                <a:tab pos="752475" algn="l"/>
                <a:tab pos="1089025" algn="l"/>
                <a:tab pos="1425575" algn="l"/>
                <a:tab pos="1762125" algn="l"/>
                <a:tab pos="2100263" algn="l"/>
                <a:tab pos="2436813" algn="l"/>
                <a:tab pos="2773363" algn="l"/>
                <a:tab pos="3109913" algn="l"/>
                <a:tab pos="3448050" algn="l"/>
                <a:tab pos="3784600" algn="l"/>
                <a:tab pos="4121150" algn="l"/>
                <a:tab pos="4457700" algn="l"/>
                <a:tab pos="4795838" algn="l"/>
                <a:tab pos="5132388" algn="l"/>
                <a:tab pos="5468938" algn="l"/>
                <a:tab pos="5805488" algn="l"/>
                <a:tab pos="6143625" algn="l"/>
                <a:tab pos="6480175" algn="l"/>
              </a:tabLst>
              <a:defRPr/>
            </a:pPr>
            <a:r>
              <a:rPr lang="pl-PL" altLang="pl-PL" sz="1600" dirty="0">
                <a:effectLst/>
                <a:latin typeface="Arial" panose="020B0604020202020204" pitchFamily="34" charset="0"/>
              </a:rPr>
              <a:t>Pokój  4039 </a:t>
            </a:r>
          </a:p>
          <a:p>
            <a:pPr marL="0" indent="0" eaLnBrk="1" hangingPunct="1">
              <a:lnSpc>
                <a:spcPct val="80000"/>
              </a:lnSpc>
              <a:spcBef>
                <a:spcPts val="375"/>
              </a:spcBef>
              <a:buClrTx/>
              <a:buSzPct val="80000"/>
              <a:tabLst>
                <a:tab pos="0" algn="l"/>
                <a:tab pos="77788" algn="l"/>
                <a:tab pos="414338" algn="l"/>
                <a:tab pos="752475" algn="l"/>
                <a:tab pos="1089025" algn="l"/>
                <a:tab pos="1425575" algn="l"/>
                <a:tab pos="1762125" algn="l"/>
                <a:tab pos="2100263" algn="l"/>
                <a:tab pos="2436813" algn="l"/>
                <a:tab pos="2773363" algn="l"/>
                <a:tab pos="3109913" algn="l"/>
                <a:tab pos="3448050" algn="l"/>
                <a:tab pos="3784600" algn="l"/>
                <a:tab pos="4121150" algn="l"/>
                <a:tab pos="4457700" algn="l"/>
                <a:tab pos="4795838" algn="l"/>
                <a:tab pos="5132388" algn="l"/>
                <a:tab pos="5468938" algn="l"/>
                <a:tab pos="5805488" algn="l"/>
                <a:tab pos="6143625" algn="l"/>
                <a:tab pos="6480175" algn="l"/>
              </a:tabLst>
              <a:defRPr/>
            </a:pPr>
            <a:r>
              <a:rPr lang="pl-PL" altLang="pl-PL" sz="1600" dirty="0">
                <a:effectLst/>
                <a:latin typeface="Arial" panose="020B0604020202020204" pitchFamily="34" charset="0"/>
              </a:rPr>
              <a:t>E-mail do sekretariatu: sekretariat04@prawo.ug.edu.pl</a:t>
            </a:r>
          </a:p>
          <a:p>
            <a:pPr marL="0" indent="0" eaLnBrk="1" hangingPunct="1">
              <a:lnSpc>
                <a:spcPct val="80000"/>
              </a:lnSpc>
              <a:spcBef>
                <a:spcPts val="375"/>
              </a:spcBef>
              <a:buClrTx/>
              <a:buSzPct val="80000"/>
              <a:tabLst>
                <a:tab pos="0" algn="l"/>
                <a:tab pos="77788" algn="l"/>
                <a:tab pos="414338" algn="l"/>
                <a:tab pos="752475" algn="l"/>
                <a:tab pos="1089025" algn="l"/>
                <a:tab pos="1425575" algn="l"/>
                <a:tab pos="1762125" algn="l"/>
                <a:tab pos="2100263" algn="l"/>
                <a:tab pos="2436813" algn="l"/>
                <a:tab pos="2773363" algn="l"/>
                <a:tab pos="3109913" algn="l"/>
                <a:tab pos="3448050" algn="l"/>
                <a:tab pos="3784600" algn="l"/>
                <a:tab pos="4121150" algn="l"/>
                <a:tab pos="4457700" algn="l"/>
                <a:tab pos="4795838" algn="l"/>
                <a:tab pos="5132388" algn="l"/>
                <a:tab pos="5468938" algn="l"/>
                <a:tab pos="5805488" algn="l"/>
                <a:tab pos="6143625" algn="l"/>
                <a:tab pos="6480175" algn="l"/>
              </a:tabLst>
              <a:defRPr/>
            </a:pPr>
            <a:r>
              <a:rPr lang="pl-PL" altLang="pl-PL" sz="1600" dirty="0">
                <a:effectLst/>
                <a:latin typeface="Arial" panose="020B0604020202020204" pitchFamily="34" charset="0"/>
              </a:rPr>
              <a:t>Telefon do sekretariatu: +48 58 523 28 51</a:t>
            </a:r>
          </a:p>
          <a:p>
            <a:pPr marL="0" indent="0" eaLnBrk="1" hangingPunct="1">
              <a:lnSpc>
                <a:spcPct val="80000"/>
              </a:lnSpc>
              <a:spcBef>
                <a:spcPts val="375"/>
              </a:spcBef>
              <a:buClrTx/>
              <a:buSzPct val="80000"/>
              <a:tabLst>
                <a:tab pos="0" algn="l"/>
                <a:tab pos="77788" algn="l"/>
                <a:tab pos="414338" algn="l"/>
                <a:tab pos="752475" algn="l"/>
                <a:tab pos="1089025" algn="l"/>
                <a:tab pos="1425575" algn="l"/>
                <a:tab pos="1762125" algn="l"/>
                <a:tab pos="2100263" algn="l"/>
                <a:tab pos="2436813" algn="l"/>
                <a:tab pos="2773363" algn="l"/>
                <a:tab pos="3109913" algn="l"/>
                <a:tab pos="3448050" algn="l"/>
                <a:tab pos="3784600" algn="l"/>
                <a:tab pos="4121150" algn="l"/>
                <a:tab pos="4457700" algn="l"/>
                <a:tab pos="4795838" algn="l"/>
                <a:tab pos="5132388" algn="l"/>
                <a:tab pos="5468938" algn="l"/>
                <a:tab pos="5805488" algn="l"/>
                <a:tab pos="6143625" algn="l"/>
                <a:tab pos="6480175" algn="l"/>
              </a:tabLst>
              <a:defRPr/>
            </a:pPr>
            <a:r>
              <a:rPr lang="pl-PL" altLang="pl-PL" sz="16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Arial" panose="020B0604020202020204" pitchFamily="34" charset="0"/>
              </a:rPr>
              <a:t>Strona Zakładu Prawa Rzymskiego:  </a:t>
            </a:r>
            <a:r>
              <a:rPr lang="pl-PL" altLang="pl-PL" sz="1600" dirty="0">
                <a:effectLst/>
                <a:latin typeface="Arial" panose="020B0604020202020204" pitchFamily="34" charset="0"/>
                <a:hlinkClick r:id="rId3"/>
              </a:rPr>
              <a:t>http://www.praworzymskie.ug.edu.pl/</a:t>
            </a:r>
            <a:endParaRPr lang="pl-PL" altLang="pl-PL" sz="1600" dirty="0">
              <a:effectLst/>
              <a:latin typeface="Arial" panose="020B0604020202020204" pitchFamily="34" charset="0"/>
            </a:endParaRPr>
          </a:p>
          <a:p>
            <a:pPr marL="0" indent="0" eaLnBrk="1" hangingPunct="1">
              <a:lnSpc>
                <a:spcPct val="80000"/>
              </a:lnSpc>
              <a:spcBef>
                <a:spcPts val="375"/>
              </a:spcBef>
              <a:buClrTx/>
              <a:buSzPct val="80000"/>
              <a:tabLst>
                <a:tab pos="0" algn="l"/>
                <a:tab pos="77788" algn="l"/>
                <a:tab pos="414338" algn="l"/>
                <a:tab pos="752475" algn="l"/>
                <a:tab pos="1089025" algn="l"/>
                <a:tab pos="1425575" algn="l"/>
                <a:tab pos="1762125" algn="l"/>
                <a:tab pos="2100263" algn="l"/>
                <a:tab pos="2436813" algn="l"/>
                <a:tab pos="2773363" algn="l"/>
                <a:tab pos="3109913" algn="l"/>
                <a:tab pos="3448050" algn="l"/>
                <a:tab pos="3784600" algn="l"/>
                <a:tab pos="4121150" algn="l"/>
                <a:tab pos="4457700" algn="l"/>
                <a:tab pos="4795838" algn="l"/>
                <a:tab pos="5132388" algn="l"/>
                <a:tab pos="5468938" algn="l"/>
                <a:tab pos="5805488" algn="l"/>
                <a:tab pos="6143625" algn="l"/>
                <a:tab pos="6480175" algn="l"/>
              </a:tabLst>
              <a:defRPr/>
            </a:pPr>
            <a:r>
              <a:rPr lang="pl-PL" altLang="pl-PL" sz="16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Arial" panose="020B0604020202020204" pitchFamily="34" charset="0"/>
              </a:rPr>
              <a:t>Link – wykład: </a:t>
            </a:r>
            <a:r>
              <a:rPr lang="pl-PL" altLang="pl-PL" sz="1600" dirty="0">
                <a:effectLst/>
                <a:latin typeface="Arial" panose="020B0604020202020204" pitchFamily="34" charset="0"/>
              </a:rPr>
              <a:t>https://teams.microsoft.com/l/meetup-join/19%3aoCH9bipu86UNylZuQX4V5xBWqodpjs-ONumUyGCP3IY1%40thread.tacv2/1728982393616?context=%7b%22Tid%22%3a%222d9a5a9f-69b7-4940-a1a6-af55f35ba069%22%2c%22Oid%22%3a%22c7c36e68-500b-45ca-a104-6b5cd7098bed%22%7d</a:t>
            </a:r>
          </a:p>
          <a:p>
            <a:pPr marL="0" indent="0" eaLnBrk="1" hangingPunct="1">
              <a:lnSpc>
                <a:spcPct val="80000"/>
              </a:lnSpc>
              <a:spcBef>
                <a:spcPts val="375"/>
              </a:spcBef>
              <a:buClrTx/>
              <a:buSzPct val="80000"/>
              <a:tabLst>
                <a:tab pos="0" algn="l"/>
                <a:tab pos="77788" algn="l"/>
                <a:tab pos="414338" algn="l"/>
                <a:tab pos="752475" algn="l"/>
                <a:tab pos="1089025" algn="l"/>
                <a:tab pos="1425575" algn="l"/>
                <a:tab pos="1762125" algn="l"/>
                <a:tab pos="2100263" algn="l"/>
                <a:tab pos="2436813" algn="l"/>
                <a:tab pos="2773363" algn="l"/>
                <a:tab pos="3109913" algn="l"/>
                <a:tab pos="3448050" algn="l"/>
                <a:tab pos="3784600" algn="l"/>
                <a:tab pos="4121150" algn="l"/>
                <a:tab pos="4457700" algn="l"/>
                <a:tab pos="4795838" algn="l"/>
                <a:tab pos="5132388" algn="l"/>
                <a:tab pos="5468938" algn="l"/>
                <a:tab pos="5805488" algn="l"/>
                <a:tab pos="6143625" algn="l"/>
                <a:tab pos="6480175" algn="l"/>
              </a:tabLst>
            </a:pPr>
            <a:endParaRPr lang="pl-PL" altLang="pl-PL" sz="1600" dirty="0">
              <a:effectLst/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-64655" y="1"/>
            <a:ext cx="12256655" cy="960581"/>
          </a:xfrm>
        </p:spPr>
        <p:txBody>
          <a:bodyPr/>
          <a:lstStyle/>
          <a:p>
            <a:r>
              <a:rPr lang="pl-PL" sz="24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Ochrona posesoryjna – wprowadzona w okresie </a:t>
            </a:r>
            <a:r>
              <a:rPr lang="pl-PL" sz="2400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późnorepublikańskim</a:t>
            </a:r>
            <a:endParaRPr lang="pl-PL" sz="2400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0" y="877455"/>
            <a:ext cx="12118109" cy="5855854"/>
          </a:xfrm>
        </p:spPr>
        <p:txBody>
          <a:bodyPr/>
          <a:lstStyle/>
          <a:p>
            <a:r>
              <a:rPr lang="pl-PL" sz="2400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Celem: wyrugowanie samowoli i samopomocy oraz przygotowanie procesu petytoryjnego </a:t>
            </a:r>
            <a:r>
              <a:rPr lang="pl-PL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UWAGA: </a:t>
            </a:r>
            <a:r>
              <a:rPr lang="pl-PL" sz="2400" dirty="0">
                <a:latin typeface="Arial" panose="020B0604020202020204" pitchFamily="34" charset="0"/>
                <a:cs typeface="Arial" panose="020B0604020202020204" pitchFamily="34" charset="0"/>
              </a:rPr>
              <a:t>dozwolona samopomoc w celu ochrony posiadania</a:t>
            </a:r>
          </a:p>
          <a:p>
            <a:r>
              <a:rPr lang="pl-PL" sz="2400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Ograniczenie czasowe</a:t>
            </a:r>
          </a:p>
          <a:p>
            <a:endParaRPr lang="pl-PL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l-PL" sz="2400" b="1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Zasadą</a:t>
            </a:r>
            <a:r>
              <a:rPr lang="pl-PL" sz="2400" dirty="0">
                <a:latin typeface="Arial" panose="020B0604020202020204" pitchFamily="34" charset="0"/>
                <a:cs typeface="Arial" panose="020B0604020202020204" pitchFamily="34" charset="0"/>
              </a:rPr>
              <a:t> – ochrona </a:t>
            </a:r>
            <a:r>
              <a:rPr lang="pl-PL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posiadacza cywilnego, niezależnie od </a:t>
            </a:r>
            <a:r>
              <a:rPr lang="pl-PL" sz="2400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titulus</a:t>
            </a:r>
            <a:r>
              <a:rPr lang="pl-PL" sz="2400" i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 </a:t>
            </a:r>
            <a:r>
              <a:rPr lang="pl-PL" sz="2400" i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fides</a:t>
            </a:r>
            <a:r>
              <a:rPr lang="pl-PL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ale nie </a:t>
            </a:r>
            <a:r>
              <a:rPr lang="pl-PL" sz="2400" u="sng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posiadacza naturalnego (</a:t>
            </a:r>
            <a:r>
              <a:rPr lang="pl-PL" sz="2400" i="1" u="sng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detentor</a:t>
            </a:r>
            <a:r>
              <a:rPr lang="pl-PL" sz="2400" u="sng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oraz posiadacza wadliwego</a:t>
            </a:r>
          </a:p>
          <a:p>
            <a:endParaRPr lang="pl-PL" sz="2400" u="sng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/>
            <a:r>
              <a:rPr lang="pl-PL" sz="2400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Rozszerzenie grupy </a:t>
            </a:r>
            <a:r>
              <a:rPr lang="pl-PL" sz="2400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possessores</a:t>
            </a:r>
            <a:r>
              <a:rPr lang="pl-PL" sz="2400" i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ad </a:t>
            </a:r>
            <a:r>
              <a:rPr lang="pl-PL" sz="2400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interdicta</a:t>
            </a:r>
            <a:endParaRPr lang="pl-PL" sz="2000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/>
            <a:endParaRPr lang="pl-PL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/>
            <a:r>
              <a:rPr lang="pl-PL" sz="2200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Br</a:t>
            </a:r>
            <a:r>
              <a:rPr lang="pl-PL" sz="2400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ak ochrony </a:t>
            </a:r>
            <a:r>
              <a:rPr lang="pl-PL" sz="2400" dirty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pl-PL" sz="2400" u="sng" dirty="0">
                <a:latin typeface="Arial" panose="020B0604020202020204" pitchFamily="34" charset="0"/>
                <a:cs typeface="Arial" panose="020B0604020202020204" pitchFamily="34" charset="0"/>
              </a:rPr>
              <a:t>posiadanie wadliwe (</a:t>
            </a:r>
            <a:r>
              <a:rPr lang="pl-PL" sz="2400" i="1" u="sng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possessio</a:t>
            </a:r>
            <a:r>
              <a:rPr lang="pl-PL" sz="2400" i="1" u="sng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400" i="1" u="sng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vitiosa</a:t>
            </a:r>
            <a:r>
              <a:rPr lang="pl-PL" sz="2400" dirty="0">
                <a:latin typeface="Arial" panose="020B0604020202020204" pitchFamily="34" charset="0"/>
                <a:cs typeface="Arial" panose="020B0604020202020204" pitchFamily="34" charset="0"/>
              </a:rPr>
              <a:t>), tzn. nabyte przemocą, potajemnie lub na prośbę (</a:t>
            </a:r>
            <a:r>
              <a:rPr lang="pl-PL" sz="2400" i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 </a:t>
            </a:r>
            <a:r>
              <a:rPr lang="pl-PL" sz="2400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clam</a:t>
            </a:r>
            <a:r>
              <a:rPr lang="pl-PL" sz="2400" i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400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precario</a:t>
            </a:r>
            <a:r>
              <a:rPr lang="pl-PL" sz="2400" dirty="0">
                <a:latin typeface="Arial" panose="020B0604020202020204" pitchFamily="34" charset="0"/>
                <a:cs typeface="Arial" panose="020B0604020202020204" pitchFamily="34" charset="0"/>
              </a:rPr>
              <a:t>) – rozszerzana ochrona w prawie poklasycznym </a:t>
            </a:r>
          </a:p>
          <a:p>
            <a:pPr marL="0" indent="0"/>
            <a:endParaRPr lang="pl-PL" sz="2400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/>
            <a:r>
              <a:rPr lang="pl-PL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współcześnie pomimo sporów przyjęta również ochrona </a:t>
            </a:r>
            <a:r>
              <a:rPr lang="pl-PL" sz="2400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possessio</a:t>
            </a:r>
            <a:r>
              <a:rPr lang="pl-PL" sz="2400" i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400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vitiosa</a:t>
            </a:r>
            <a:endParaRPr lang="pl-PL" sz="2400" i="1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/>
            <a:endParaRPr lang="pl-PL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/>
            <a:endParaRPr lang="pl-PL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00662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14401" y="1"/>
            <a:ext cx="10358967" cy="581890"/>
          </a:xfrm>
        </p:spPr>
        <p:txBody>
          <a:bodyPr/>
          <a:lstStyle/>
          <a:p>
            <a:r>
              <a:rPr lang="pl-PL" sz="24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Podziały interdyktów 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74321" y="471054"/>
            <a:ext cx="11303848" cy="6270568"/>
          </a:xfrm>
        </p:spPr>
        <p:txBody>
          <a:bodyPr/>
          <a:lstStyle/>
          <a:p>
            <a:r>
              <a:rPr lang="pl-PL" sz="2400" dirty="0">
                <a:latin typeface="Arial" panose="020B0604020202020204" pitchFamily="34" charset="0"/>
                <a:cs typeface="Arial" panose="020B0604020202020204" pitchFamily="34" charset="0"/>
              </a:rPr>
              <a:t> Jurysprudencja klasyczna</a:t>
            </a:r>
          </a:p>
          <a:p>
            <a:pPr>
              <a:buFontTx/>
              <a:buChar char="-"/>
            </a:pPr>
            <a:r>
              <a:rPr lang="pl-PL" sz="2400" dirty="0" err="1">
                <a:latin typeface="Arial" panose="020B0604020202020204" pitchFamily="34" charset="0"/>
                <a:cs typeface="Arial" panose="020B0604020202020204" pitchFamily="34" charset="0"/>
              </a:rPr>
              <a:t>prohibitoryjne</a:t>
            </a:r>
            <a:r>
              <a:rPr lang="pl-PL" sz="2400" dirty="0">
                <a:latin typeface="Arial" panose="020B0604020202020204" pitchFamily="34" charset="0"/>
                <a:cs typeface="Arial" panose="020B0604020202020204" pitchFamily="34" charset="0"/>
              </a:rPr>
              <a:t>, zamykające się frazą „zakazuję używać siły” (</a:t>
            </a:r>
            <a:r>
              <a:rPr lang="pl-PL" sz="2400" i="1" dirty="0" err="1">
                <a:latin typeface="Arial" panose="020B0604020202020204" pitchFamily="34" charset="0"/>
                <a:cs typeface="Arial" panose="020B0604020202020204" pitchFamily="34" charset="0"/>
              </a:rPr>
              <a:t>vim</a:t>
            </a:r>
            <a:r>
              <a:rPr lang="pl-PL" sz="24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400" i="1" dirty="0" err="1">
                <a:latin typeface="Arial" panose="020B0604020202020204" pitchFamily="34" charset="0"/>
                <a:cs typeface="Arial" panose="020B0604020202020204" pitchFamily="34" charset="0"/>
              </a:rPr>
              <a:t>feri</a:t>
            </a:r>
            <a:r>
              <a:rPr lang="pl-PL" sz="2400" i="1" dirty="0">
                <a:latin typeface="Arial" panose="020B0604020202020204" pitchFamily="34" charset="0"/>
                <a:cs typeface="Arial" panose="020B0604020202020204" pitchFamily="34" charset="0"/>
              </a:rPr>
              <a:t> veto</a:t>
            </a:r>
            <a:r>
              <a:rPr lang="pl-PL" sz="2400" dirty="0">
                <a:latin typeface="Arial" panose="020B0604020202020204" pitchFamily="34" charset="0"/>
                <a:cs typeface="Arial" panose="020B0604020202020204" pitchFamily="34" charset="0"/>
              </a:rPr>
              <a:t>), </a:t>
            </a:r>
          </a:p>
          <a:p>
            <a:pPr>
              <a:buFontTx/>
              <a:buChar char="-"/>
            </a:pPr>
            <a:r>
              <a:rPr lang="pl-PL" sz="2400" dirty="0" err="1">
                <a:latin typeface="Arial" panose="020B0604020202020204" pitchFamily="34" charset="0"/>
                <a:cs typeface="Arial" panose="020B0604020202020204" pitchFamily="34" charset="0"/>
              </a:rPr>
              <a:t>restytutoryjne</a:t>
            </a:r>
            <a:r>
              <a:rPr lang="pl-PL" sz="2400" dirty="0">
                <a:latin typeface="Arial" panose="020B0604020202020204" pitchFamily="34" charset="0"/>
                <a:cs typeface="Arial" panose="020B0604020202020204" pitchFamily="34" charset="0"/>
              </a:rPr>
              <a:t>, zawierające w zakończeniu nakaz „zwróć!” lub „przywróć!” (</a:t>
            </a:r>
            <a:r>
              <a:rPr lang="pl-PL" sz="2400" i="1" dirty="0" err="1">
                <a:latin typeface="Arial" panose="020B0604020202020204" pitchFamily="34" charset="0"/>
                <a:cs typeface="Arial" panose="020B0604020202020204" pitchFamily="34" charset="0"/>
              </a:rPr>
              <a:t>restituas</a:t>
            </a:r>
            <a:r>
              <a:rPr lang="pl-PL" sz="24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>
              <a:buFontTx/>
              <a:buChar char="-"/>
            </a:pPr>
            <a:r>
              <a:rPr lang="pl-PL" sz="2400" dirty="0" err="1">
                <a:latin typeface="Arial" panose="020B0604020202020204" pitchFamily="34" charset="0"/>
                <a:cs typeface="Arial" panose="020B0604020202020204" pitchFamily="34" charset="0"/>
              </a:rPr>
              <a:t>ekshibitoryjne</a:t>
            </a:r>
            <a:r>
              <a:rPr lang="pl-PL" sz="2400" dirty="0">
                <a:latin typeface="Arial" panose="020B0604020202020204" pitchFamily="34" charset="0"/>
                <a:cs typeface="Arial" panose="020B0604020202020204" pitchFamily="34" charset="0"/>
              </a:rPr>
              <a:t>, których ostatni wyraz brzmiał „okaż!” (</a:t>
            </a:r>
            <a:r>
              <a:rPr lang="pl-PL" sz="2400" i="1" dirty="0" err="1">
                <a:latin typeface="Arial" panose="020B0604020202020204" pitchFamily="34" charset="0"/>
                <a:cs typeface="Arial" panose="020B0604020202020204" pitchFamily="34" charset="0"/>
              </a:rPr>
              <a:t>exhibeas</a:t>
            </a:r>
            <a:r>
              <a:rPr lang="pl-PL" sz="24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457200" indent="-457200">
              <a:buAutoNum type="arabicParenBoth"/>
            </a:pPr>
            <a:endParaRPr lang="pl-PL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/>
            <a:r>
              <a:rPr lang="pl-PL" sz="2400" dirty="0">
                <a:latin typeface="Arial" panose="020B0604020202020204" pitchFamily="34" charset="0"/>
                <a:cs typeface="Arial" panose="020B0604020202020204" pitchFamily="34" charset="0"/>
              </a:rPr>
              <a:t>Wśród interdyktów posesoryjnych rozróżniano w szczególności interdykty:</a:t>
            </a:r>
          </a:p>
          <a:p>
            <a:pPr>
              <a:buFontTx/>
              <a:buChar char="-"/>
            </a:pPr>
            <a:r>
              <a:rPr lang="pl-PL" sz="2400" dirty="0">
                <a:latin typeface="Arial" panose="020B0604020202020204" pitchFamily="34" charset="0"/>
                <a:cs typeface="Arial" panose="020B0604020202020204" pitchFamily="34" charset="0"/>
              </a:rPr>
              <a:t>służące do odzyskania utraconego posiadania (</a:t>
            </a:r>
            <a:r>
              <a:rPr lang="pl-PL" sz="2400" i="1" dirty="0" err="1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recuperandae</a:t>
            </a:r>
            <a:r>
              <a:rPr lang="pl-PL" sz="2400" i="1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400" i="1" dirty="0" err="1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possessionis</a:t>
            </a:r>
            <a:r>
              <a:rPr lang="pl-PL" sz="2400" dirty="0">
                <a:latin typeface="Arial" panose="020B0604020202020204" pitchFamily="34" charset="0"/>
                <a:cs typeface="Arial" panose="020B0604020202020204" pitchFamily="34" charset="0"/>
              </a:rPr>
              <a:t>) – </a:t>
            </a:r>
            <a:r>
              <a:rPr lang="pl-PL" sz="2400" i="1" dirty="0" err="1">
                <a:latin typeface="Arial" panose="020B0604020202020204" pitchFamily="34" charset="0"/>
                <a:cs typeface="Arial" panose="020B0604020202020204" pitchFamily="34" charset="0"/>
              </a:rPr>
              <a:t>unde</a:t>
            </a:r>
            <a:r>
              <a:rPr lang="pl-PL" sz="2400" i="1" dirty="0">
                <a:latin typeface="Arial" panose="020B0604020202020204" pitchFamily="34" charset="0"/>
                <a:cs typeface="Arial" panose="020B0604020202020204" pitchFamily="34" charset="0"/>
              </a:rPr>
              <a:t> vi</a:t>
            </a:r>
            <a:r>
              <a:rPr lang="pl-PL" sz="2400" dirty="0">
                <a:latin typeface="Arial" panose="020B0604020202020204" pitchFamily="34" charset="0"/>
                <a:cs typeface="Arial" panose="020B0604020202020204" pitchFamily="34" charset="0"/>
              </a:rPr>
              <a:t> i </a:t>
            </a:r>
            <a:r>
              <a:rPr lang="pl-PL" sz="2400" i="1" dirty="0" err="1">
                <a:latin typeface="Arial" panose="020B0604020202020204" pitchFamily="34" charset="0"/>
                <a:cs typeface="Arial" panose="020B0604020202020204" pitchFamily="34" charset="0"/>
              </a:rPr>
              <a:t>unde</a:t>
            </a:r>
            <a:r>
              <a:rPr lang="pl-PL" sz="2400" i="1" dirty="0">
                <a:latin typeface="Arial" panose="020B0604020202020204" pitchFamily="34" charset="0"/>
                <a:cs typeface="Arial" panose="020B0604020202020204" pitchFamily="34" charset="0"/>
              </a:rPr>
              <a:t> vi armata </a:t>
            </a:r>
            <a:r>
              <a:rPr lang="pl-PL" sz="2400" dirty="0">
                <a:latin typeface="Arial" panose="020B0604020202020204" pitchFamily="34" charset="0"/>
                <a:cs typeface="Arial" panose="020B0604020202020204" pitchFamily="34" charset="0"/>
              </a:rPr>
              <a:t>oraz </a:t>
            </a:r>
            <a:r>
              <a:rPr lang="pl-PL" sz="2400" i="1" dirty="0">
                <a:latin typeface="Arial" panose="020B0604020202020204" pitchFamily="34" charset="0"/>
                <a:cs typeface="Arial" panose="020B0604020202020204" pitchFamily="34" charset="0"/>
              </a:rPr>
              <a:t>de </a:t>
            </a:r>
            <a:r>
              <a:rPr lang="pl-PL" sz="2400" i="1" dirty="0" err="1">
                <a:latin typeface="Arial" panose="020B0604020202020204" pitchFamily="34" charset="0"/>
                <a:cs typeface="Arial" panose="020B0604020202020204" pitchFamily="34" charset="0"/>
              </a:rPr>
              <a:t>precario</a:t>
            </a:r>
            <a:r>
              <a:rPr lang="pl-PL" sz="2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</a:p>
          <a:p>
            <a:pPr>
              <a:buFontTx/>
              <a:buChar char="-"/>
            </a:pPr>
            <a:r>
              <a:rPr lang="pl-PL" sz="2400" dirty="0">
                <a:latin typeface="Arial" panose="020B0604020202020204" pitchFamily="34" charset="0"/>
                <a:cs typeface="Arial" panose="020B0604020202020204" pitchFamily="34" charset="0"/>
              </a:rPr>
              <a:t>służące do utrzymania istniejącego posiadania (</a:t>
            </a:r>
            <a:r>
              <a:rPr lang="pl-PL" sz="2400" i="1" dirty="0" err="1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retinendae</a:t>
            </a:r>
            <a:r>
              <a:rPr lang="pl-PL" sz="2400" i="1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400" i="1" dirty="0" err="1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possessionis</a:t>
            </a:r>
            <a:r>
              <a:rPr lang="pl-PL" sz="2400" i="1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pl-PL" sz="2400" dirty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pl-PL" sz="2400" i="1" dirty="0" err="1">
                <a:latin typeface="Arial" panose="020B0604020202020204" pitchFamily="34" charset="0"/>
                <a:cs typeface="Arial" panose="020B0604020202020204" pitchFamily="34" charset="0"/>
              </a:rPr>
              <a:t>uti</a:t>
            </a:r>
            <a:r>
              <a:rPr lang="pl-PL" sz="24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400" i="1" dirty="0" err="1">
                <a:latin typeface="Arial" panose="020B0604020202020204" pitchFamily="34" charset="0"/>
                <a:cs typeface="Arial" panose="020B0604020202020204" pitchFamily="34" charset="0"/>
              </a:rPr>
              <a:t>possidetis</a:t>
            </a:r>
            <a:r>
              <a:rPr lang="pl-PL" sz="2400" dirty="0"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  <a:r>
              <a:rPr lang="pl-PL" sz="2400" i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utrubi</a:t>
            </a:r>
            <a:r>
              <a:rPr lang="pl-PL" sz="24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>
              <a:buFontTx/>
              <a:buChar char="-"/>
            </a:pPr>
            <a:r>
              <a:rPr lang="pl-PL" sz="2400" dirty="0">
                <a:latin typeface="Arial" panose="020B0604020202020204" pitchFamily="34" charset="0"/>
                <a:cs typeface="Arial" panose="020B0604020202020204" pitchFamily="34" charset="0"/>
              </a:rPr>
              <a:t>do nabycia nowego posiadania (</a:t>
            </a:r>
            <a:r>
              <a:rPr lang="pl-PL" sz="2400" i="1" dirty="0" err="1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adipiscendae</a:t>
            </a:r>
            <a:r>
              <a:rPr lang="pl-PL" sz="2400" i="1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400" i="1" dirty="0" err="1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possessionis</a:t>
            </a:r>
            <a:r>
              <a:rPr lang="pl-PL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pl-PL" sz="2400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400" dirty="0">
                <a:latin typeface="Arial" panose="020B0604020202020204" pitchFamily="34" charset="0"/>
                <a:cs typeface="Arial" panose="020B0604020202020204" pitchFamily="34" charset="0"/>
              </a:rPr>
              <a:t>– właściwie petytoryjne</a:t>
            </a:r>
          </a:p>
          <a:p>
            <a:pPr marL="0" indent="0"/>
            <a:r>
              <a:rPr lang="pl-PL" sz="2400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Zmiany w okresie </a:t>
            </a:r>
            <a:r>
              <a:rPr lang="pl-PL" sz="2400" dirty="0" err="1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późnoantycznym</a:t>
            </a:r>
            <a:r>
              <a:rPr lang="pl-PL" sz="2400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4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rugowanie samopomocy</a:t>
            </a:r>
          </a:p>
          <a:p>
            <a:pPr>
              <a:buFontTx/>
              <a:buChar char="-"/>
            </a:pPr>
            <a:endParaRPr lang="pl-PL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44243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14401" y="110837"/>
            <a:ext cx="10358967" cy="535708"/>
          </a:xfrm>
        </p:spPr>
        <p:txBody>
          <a:bodyPr/>
          <a:lstStyle/>
          <a:p>
            <a:r>
              <a:rPr lang="pl-PL" sz="23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Własność prywatna indywidualna – </a:t>
            </a:r>
            <a:r>
              <a:rPr lang="pl-PL" sz="23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dominium, </a:t>
            </a:r>
            <a:r>
              <a:rPr lang="pl-PL" sz="2300" i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proprietas</a:t>
            </a:r>
            <a:r>
              <a:rPr lang="pl-PL" sz="23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br>
              <a:rPr lang="pl-PL" sz="23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sz="2300" i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versus</a:t>
            </a:r>
            <a:r>
              <a:rPr lang="pl-PL" sz="23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własność zbiorowa (pałac, świątynia, ród)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4655" y="1025235"/>
            <a:ext cx="12007272" cy="5643419"/>
          </a:xfrm>
        </p:spPr>
        <p:txBody>
          <a:bodyPr/>
          <a:lstStyle/>
          <a:p>
            <a:r>
              <a:rPr lang="pl-PL" sz="2400" dirty="0">
                <a:latin typeface="Arial" panose="020B0604020202020204" pitchFamily="34" charset="0"/>
                <a:cs typeface="Arial" panose="020B0604020202020204" pitchFamily="34" charset="0"/>
              </a:rPr>
              <a:t>Prawo archaiczne - ruchomości, podczas gdy grunt pozostawał własnością rodową lub rodzinną</a:t>
            </a:r>
          </a:p>
          <a:p>
            <a:endParaRPr lang="pl-PL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l-PL" sz="2400" i="1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Lex </a:t>
            </a:r>
            <a:r>
              <a:rPr lang="pl-PL" sz="2400" i="1" dirty="0" err="1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duodecim</a:t>
            </a:r>
            <a:r>
              <a:rPr lang="pl-PL" sz="2400" i="1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400" i="1" dirty="0" err="1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tabularum</a:t>
            </a:r>
            <a:r>
              <a:rPr lang="pl-PL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400" u="sng" dirty="0">
                <a:latin typeface="Arial" panose="020B0604020202020204" pitchFamily="34" charset="0"/>
                <a:cs typeface="Arial" panose="020B0604020202020204" pitchFamily="34" charset="0"/>
              </a:rPr>
              <a:t>dominuje własność indywidualna i abstrakcyjna </a:t>
            </a:r>
            <a:r>
              <a:rPr lang="pl-PL" sz="2400" dirty="0"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pl-PL" sz="2400" b="1" dirty="0">
                <a:latin typeface="Arial" panose="020B0604020202020204" pitchFamily="34" charset="0"/>
                <a:cs typeface="Arial" panose="020B0604020202020204" pitchFamily="34" charset="0"/>
              </a:rPr>
              <a:t>wyłączność korzystania z rzeczy z wykluczeniem od wpływu na nią wszystkich innych</a:t>
            </a:r>
          </a:p>
          <a:p>
            <a:r>
              <a:rPr lang="pl-PL" sz="2400" b="1" dirty="0">
                <a:latin typeface="Arial" panose="020B0604020202020204" pitchFamily="34" charset="0"/>
                <a:cs typeface="Arial" panose="020B0604020202020204" pitchFamily="34" charset="0"/>
              </a:rPr>
              <a:t>Upowszechnienie ustnej formuły najstarszej windykacji i </a:t>
            </a:r>
            <a:r>
              <a:rPr lang="pl-PL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mancypacji</a:t>
            </a:r>
            <a:r>
              <a:rPr lang="pl-PL" sz="2400" b="1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pl-PL" sz="2400" dirty="0">
                <a:latin typeface="Arial" panose="020B0604020202020204" pitchFamily="34" charset="0"/>
                <a:cs typeface="Arial" panose="020B0604020202020204" pitchFamily="34" charset="0"/>
              </a:rPr>
              <a:t>„twierdzę, że jest moja” (</a:t>
            </a:r>
            <a:r>
              <a:rPr lang="pl-PL" sz="2400" i="1" dirty="0" err="1">
                <a:latin typeface="Arial" panose="020B0604020202020204" pitchFamily="34" charset="0"/>
                <a:cs typeface="Arial" panose="020B0604020202020204" pitchFamily="34" charset="0"/>
              </a:rPr>
              <a:t>meam</a:t>
            </a:r>
            <a:r>
              <a:rPr lang="pl-PL" sz="24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400" i="1" dirty="0" err="1">
                <a:latin typeface="Arial" panose="020B0604020202020204" pitchFamily="34" charset="0"/>
                <a:cs typeface="Arial" panose="020B0604020202020204" pitchFamily="34" charset="0"/>
              </a:rPr>
              <a:t>esse</a:t>
            </a:r>
            <a:r>
              <a:rPr lang="pl-PL" sz="24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400" i="1" dirty="0" err="1">
                <a:latin typeface="Arial" panose="020B0604020202020204" pitchFamily="34" charset="0"/>
                <a:cs typeface="Arial" panose="020B0604020202020204" pitchFamily="34" charset="0"/>
              </a:rPr>
              <a:t>aio</a:t>
            </a:r>
            <a:r>
              <a:rPr lang="pl-PL" sz="2400" dirty="0">
                <a:latin typeface="Arial" panose="020B0604020202020204" pitchFamily="34" charset="0"/>
                <a:cs typeface="Arial" panose="020B0604020202020204" pitchFamily="34" charset="0"/>
              </a:rPr>
              <a:t>) – </a:t>
            </a:r>
            <a:r>
              <a:rPr lang="pl-PL" sz="2400" u="sng" dirty="0">
                <a:latin typeface="Arial" panose="020B0604020202020204" pitchFamily="34" charset="0"/>
                <a:cs typeface="Arial" panose="020B0604020202020204" pitchFamily="34" charset="0"/>
              </a:rPr>
              <a:t>bez wskazania pozwanego</a:t>
            </a:r>
            <a:r>
              <a:rPr lang="pl-PL" sz="2400" b="1" dirty="0"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pl-PL" sz="2400" b="1" i="1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erga </a:t>
            </a:r>
            <a:r>
              <a:rPr lang="pl-PL" sz="2400" b="1" i="1" dirty="0" err="1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omnes</a:t>
            </a:r>
            <a:r>
              <a:rPr lang="pl-PL" sz="2400" b="1" dirty="0">
                <a:latin typeface="Arial" panose="020B0604020202020204" pitchFamily="34" charset="0"/>
                <a:cs typeface="Arial" panose="020B0604020202020204" pitchFamily="34" charset="0"/>
              </a:rPr>
              <a:t> i </a:t>
            </a:r>
            <a:r>
              <a:rPr lang="pl-PL" sz="2400" b="1" i="1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 </a:t>
            </a:r>
            <a:r>
              <a:rPr lang="pl-PL" sz="2400" b="1" i="1" dirty="0" err="1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corporalis</a:t>
            </a:r>
            <a:r>
              <a:rPr lang="pl-PL" sz="2400" b="1" i="1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pl-PL" sz="2400" b="1" dirty="0">
              <a:solidFill>
                <a:srgbClr val="FFC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l-PL" sz="2400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Zarzucone w dalszym rozwoju prawa pojęcie </a:t>
            </a:r>
            <a:r>
              <a:rPr lang="pl-PL" sz="2400" i="1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 </a:t>
            </a:r>
            <a:r>
              <a:rPr lang="pl-PL" sz="2400" i="1" dirty="0" err="1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incorporalis</a:t>
            </a:r>
            <a:endParaRPr lang="pl-PL" sz="2400" i="1" dirty="0">
              <a:solidFill>
                <a:srgbClr val="FFC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l-PL" sz="2400" b="1" dirty="0">
                <a:solidFill>
                  <a:srgbClr val="FFC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Wieczyste</a:t>
            </a:r>
            <a:r>
              <a:rPr lang="pl-PL" sz="2400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ale przewłaszczenie pod warunkiem rozwiązującym (odstąpienie od sprzedaży np.)</a:t>
            </a:r>
          </a:p>
          <a:p>
            <a:r>
              <a:rPr lang="pl-PL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zmiany: własność czasowa Justynian I – darowizna czasowa</a:t>
            </a:r>
          </a:p>
          <a:p>
            <a:r>
              <a:rPr lang="pl-PL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Zachwianie rozróżnienia prawo poklasyczne </a:t>
            </a:r>
            <a:r>
              <a:rPr lang="pl-PL" sz="2400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kolonat </a:t>
            </a:r>
            <a:r>
              <a:rPr lang="pl-PL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pl-PL" sz="2400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400" i="1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bona </a:t>
            </a:r>
            <a:r>
              <a:rPr lang="pl-PL" sz="2400" i="1" dirty="0" err="1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materna</a:t>
            </a:r>
            <a:r>
              <a:rPr lang="pl-PL" sz="2400" i="1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(Justynian I – klasyczne)</a:t>
            </a:r>
            <a:r>
              <a:rPr lang="pl-PL" sz="2400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pl-PL" sz="2400" i="1" dirty="0" err="1">
                <a:latin typeface="Arial" panose="020B0604020202020204" pitchFamily="34" charset="0"/>
                <a:cs typeface="Arial" panose="020B0604020202020204" pitchFamily="34" charset="0"/>
              </a:rPr>
              <a:t>vindicatio</a:t>
            </a:r>
            <a:r>
              <a:rPr lang="pl-PL" sz="24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400" i="1" dirty="0" err="1">
                <a:latin typeface="Arial" panose="020B0604020202020204" pitchFamily="34" charset="0"/>
                <a:cs typeface="Arial" panose="020B0604020202020204" pitchFamily="34" charset="0"/>
              </a:rPr>
              <a:t>utilis</a:t>
            </a:r>
            <a:r>
              <a:rPr lang="pl-PL" sz="24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pl-PL" sz="2400" dirty="0">
              <a:solidFill>
                <a:srgbClr val="FFC000"/>
              </a:solidFill>
              <a:highlight>
                <a:srgbClr val="FFFF00"/>
              </a:highligh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80096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14401" y="-175491"/>
            <a:ext cx="10358967" cy="637309"/>
          </a:xfrm>
        </p:spPr>
        <p:txBody>
          <a:bodyPr/>
          <a:lstStyle/>
          <a:p>
            <a:r>
              <a:rPr lang="pl-PL" sz="23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Własność prywatna – </a:t>
            </a:r>
            <a:r>
              <a:rPr lang="pl-PL" sz="23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dominium, </a:t>
            </a:r>
            <a:r>
              <a:rPr lang="pl-PL" sz="2300" i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proprietas</a:t>
            </a:r>
            <a:endParaRPr lang="pl-PL" sz="23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20073" y="323273"/>
            <a:ext cx="11961091" cy="6345382"/>
          </a:xfrm>
        </p:spPr>
        <p:txBody>
          <a:bodyPr/>
          <a:lstStyle/>
          <a:p>
            <a:r>
              <a:rPr lang="pl-PL" sz="2300" i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duplex dominium </a:t>
            </a:r>
            <a:r>
              <a:rPr lang="pl-PL" sz="23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(własność </a:t>
            </a:r>
            <a:r>
              <a:rPr lang="pl-PL" sz="23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kwirytarna</a:t>
            </a:r>
            <a:r>
              <a:rPr lang="pl-PL" sz="23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 „</a:t>
            </a:r>
            <a:r>
              <a:rPr lang="pl-PL" sz="23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bonitarna</a:t>
            </a:r>
            <a:r>
              <a:rPr lang="pl-PL" sz="23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” </a:t>
            </a:r>
            <a:r>
              <a:rPr lang="pl-PL" sz="23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pl-PL" sz="23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zniesione C. 7, 25, 1 (a. 530-531)</a:t>
            </a:r>
            <a:r>
              <a:rPr lang="pl-PL" sz="23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3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oraz tzw.</a:t>
            </a:r>
            <a:r>
              <a:rPr lang="pl-PL" sz="23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300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quasi-własność gruntów prowincjonalnych </a:t>
            </a:r>
            <a:r>
              <a:rPr lang="pl-PL" sz="23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 zniesione ostatecznie C. 7, 31, 1 (a. 531)</a:t>
            </a:r>
          </a:p>
          <a:p>
            <a:endParaRPr lang="pl-PL" sz="2300" i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pl-PL" sz="2300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Glosatorzy: </a:t>
            </a:r>
            <a:r>
              <a:rPr lang="pl-PL" sz="23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 podstawie </a:t>
            </a:r>
            <a:r>
              <a:rPr lang="pl-PL" sz="2300" i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vindicatio</a:t>
            </a:r>
            <a:r>
              <a:rPr lang="pl-PL" sz="23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300" i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utilis</a:t>
            </a:r>
            <a:r>
              <a:rPr lang="pl-PL" sz="23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podmiotom uprawnionym </a:t>
            </a:r>
            <a:r>
              <a:rPr lang="pl-PL" sz="23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dominium </a:t>
            </a:r>
            <a:r>
              <a:rPr lang="pl-PL" sz="2300" i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utile</a:t>
            </a:r>
            <a:r>
              <a:rPr lang="pl-PL" sz="23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(własność użytkowa – </a:t>
            </a:r>
            <a:r>
              <a:rPr lang="pl-PL" sz="23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dominus </a:t>
            </a:r>
            <a:r>
              <a:rPr lang="pl-PL" sz="2300" i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utilis</a:t>
            </a:r>
            <a:r>
              <a:rPr lang="pl-PL" sz="23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obok własności zwierzchniej (</a:t>
            </a:r>
            <a:r>
              <a:rPr lang="pl-PL" sz="23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dominus </a:t>
            </a:r>
            <a:r>
              <a:rPr lang="pl-PL" sz="2300" i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eminens</a:t>
            </a:r>
            <a:r>
              <a:rPr lang="pl-PL" sz="23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pl-PL" sz="23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dominium </a:t>
            </a:r>
            <a:r>
              <a:rPr lang="pl-PL" sz="2300" i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directum</a:t>
            </a:r>
            <a:r>
              <a:rPr lang="pl-PL" sz="23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); argumenty z C. 4.66.1; C. 11.62.12.1 – </a:t>
            </a:r>
            <a:r>
              <a:rPr lang="pl-PL" sz="23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własność podzielona</a:t>
            </a:r>
          </a:p>
          <a:p>
            <a:pPr algn="ctr"/>
            <a:endParaRPr lang="pl-PL" sz="2300" b="1" i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l-PL" sz="23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Triada uprawnień właścicielskich: </a:t>
            </a:r>
            <a:r>
              <a:rPr lang="pl-PL" sz="2300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Ius</a:t>
            </a:r>
            <a:r>
              <a:rPr lang="pl-PL" sz="2300" i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300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possidendi</a:t>
            </a:r>
            <a:r>
              <a:rPr lang="pl-PL" sz="2300" i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l-PL" sz="2300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ius</a:t>
            </a:r>
            <a:r>
              <a:rPr lang="pl-PL" sz="2300" i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300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utendi</a:t>
            </a:r>
            <a:r>
              <a:rPr lang="pl-PL" sz="2300" i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3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pl-PL" sz="2300" i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</a:t>
            </a:r>
            <a:r>
              <a:rPr lang="pl-PL" sz="23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300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ius</a:t>
            </a:r>
            <a:r>
              <a:rPr lang="pl-PL" sz="2300" i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300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abutendi</a:t>
            </a:r>
            <a:r>
              <a:rPr lang="pl-PL" sz="23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pl-PL" sz="2300" i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 </a:t>
            </a:r>
            <a:r>
              <a:rPr lang="pl-PL" sz="2300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fruedni</a:t>
            </a:r>
            <a:r>
              <a:rPr lang="pl-PL" sz="2300" i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l-PL" sz="2300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ius</a:t>
            </a:r>
            <a:r>
              <a:rPr lang="pl-PL" sz="2300" i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300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disponendi</a:t>
            </a:r>
            <a:r>
              <a:rPr lang="pl-PL" sz="2300" i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endParaRPr lang="pl-PL" sz="2300" i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l-PL" sz="23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 wypadku braku własności podzielonej: na podstawie D. 8, 2, 1 pr. własność sięga „aż do gwiazd i do piekieł”</a:t>
            </a:r>
            <a:r>
              <a:rPr lang="pl-PL" sz="23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pl-PL" sz="2300" i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usque</a:t>
            </a:r>
            <a:r>
              <a:rPr lang="pl-PL" sz="23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ad </a:t>
            </a:r>
            <a:r>
              <a:rPr lang="pl-PL" sz="2300" i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sidera</a:t>
            </a:r>
            <a:r>
              <a:rPr lang="pl-PL" sz="23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l-PL" sz="2300" i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usque</a:t>
            </a:r>
            <a:r>
              <a:rPr lang="pl-PL" sz="23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ad </a:t>
            </a:r>
            <a:r>
              <a:rPr lang="pl-PL" sz="2300" i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inferos</a:t>
            </a:r>
            <a:r>
              <a:rPr lang="pl-PL" sz="23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endParaRPr lang="pl-PL" sz="23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l-PL" sz="2300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Postglosatorzy: </a:t>
            </a:r>
            <a:r>
              <a:rPr lang="pl-PL" sz="23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upowszechnienie </a:t>
            </a:r>
            <a:r>
              <a:rPr lang="pl-PL" sz="23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dominium </a:t>
            </a:r>
            <a:r>
              <a:rPr lang="pl-PL" sz="2300" i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directum</a:t>
            </a:r>
            <a:r>
              <a:rPr lang="pl-PL" sz="23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-dominium </a:t>
            </a:r>
            <a:r>
              <a:rPr lang="pl-PL" sz="2300" i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utlie</a:t>
            </a:r>
            <a:r>
              <a:rPr lang="pl-PL" sz="23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3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 </a:t>
            </a:r>
            <a:r>
              <a:rPr lang="pl-PL" sz="2300" i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ius</a:t>
            </a:r>
            <a:r>
              <a:rPr lang="pl-PL" sz="23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300" i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comune</a:t>
            </a:r>
            <a:r>
              <a:rPr lang="pl-PL" sz="23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do opisu stosunków lennych </a:t>
            </a:r>
            <a:endParaRPr lang="pl-PL" sz="2300" dirty="0">
              <a:solidFill>
                <a:schemeClr val="bg1"/>
              </a:solidFill>
              <a:highlight>
                <a:srgbClr val="FFFF00"/>
              </a:highlight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l-PL" sz="23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l-PL" sz="23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87748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14401" y="-258618"/>
            <a:ext cx="10358967" cy="942109"/>
          </a:xfrm>
        </p:spPr>
        <p:txBody>
          <a:bodyPr/>
          <a:lstStyle/>
          <a:p>
            <a:r>
              <a:rPr lang="pl-PL" sz="33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Ograniczenia własności w prawie rzymskim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29309" y="591127"/>
            <a:ext cx="11979564" cy="1856509"/>
          </a:xfrm>
        </p:spPr>
        <p:txBody>
          <a:bodyPr/>
          <a:lstStyle/>
          <a:p>
            <a:r>
              <a:rPr lang="pl-PL" sz="2400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ograniczenia publiczne </a:t>
            </a:r>
          </a:p>
          <a:p>
            <a:r>
              <a:rPr lang="pl-PL" sz="2400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ograniczenia prywatne </a:t>
            </a:r>
          </a:p>
          <a:p>
            <a:r>
              <a:rPr lang="pl-PL" sz="2400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prawo sąsiedzkie</a:t>
            </a:r>
            <a:endParaRPr lang="pl-PL" sz="24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/>
            <a:r>
              <a:rPr lang="pl-PL" sz="2400" u="sng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Wywłaszczenie (</a:t>
            </a:r>
            <a:r>
              <a:rPr lang="pl-PL" sz="2400" i="1" u="sng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expropratio</a:t>
            </a:r>
            <a:r>
              <a:rPr lang="pl-PL" sz="2400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pl-PL" sz="2400" dirty="0">
                <a:latin typeface="Arial" panose="020B0604020202020204" pitchFamily="34" charset="0"/>
                <a:cs typeface="Arial" panose="020B0604020202020204" pitchFamily="34" charset="0"/>
              </a:rPr>
              <a:t>– nieznane (ale znane listy proskrypcyjne)</a:t>
            </a:r>
          </a:p>
          <a:p>
            <a:pPr marL="0" indent="0"/>
            <a:endParaRPr lang="pl-PL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Prostokąt 4"/>
          <p:cNvSpPr/>
          <p:nvPr/>
        </p:nvSpPr>
        <p:spPr>
          <a:xfrm>
            <a:off x="350982" y="2780145"/>
            <a:ext cx="11397673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2800" b="0" i="0" u="sng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Współwłasność – </a:t>
            </a:r>
            <a:r>
              <a:rPr kumimoji="0" lang="pl-PL" sz="2800" b="0" i="1" u="sng" strike="noStrike" kern="1200" cap="none" spc="0" normalizeH="0" baseline="0" noProof="0" dirty="0" err="1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communio</a:t>
            </a:r>
            <a:r>
              <a:rPr kumimoji="0" lang="pl-PL" sz="2800" b="0" i="1" u="sng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pro </a:t>
            </a:r>
            <a:r>
              <a:rPr kumimoji="0" lang="pl-PL" sz="2800" b="0" i="1" u="sng" strike="noStrike" kern="1200" cap="none" spc="0" normalizeH="0" baseline="0" noProof="0" dirty="0" err="1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indiviso</a:t>
            </a:r>
            <a:r>
              <a:rPr kumimoji="0" lang="pl-PL" sz="2800" b="0" i="1" u="sng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br>
              <a:rPr kumimoji="0" lang="pl-PL" sz="2800" b="0" i="1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kumimoji="0" lang="pl-PL" sz="2800" b="0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Nie mylić z </a:t>
            </a:r>
            <a:r>
              <a:rPr kumimoji="0" lang="pl-PL" sz="2800" b="0" i="1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duplex dominium </a:t>
            </a:r>
            <a:r>
              <a:rPr kumimoji="0" lang="pl-PL" sz="2800" b="0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oraz własnością podzieloną!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2800" b="0" i="0" u="none" strike="noStrike" kern="1200" cap="none" spc="0" normalizeH="0" baseline="0" noProof="0" dirty="0">
              <a:ln>
                <a:noFill/>
              </a:ln>
              <a:solidFill>
                <a:srgbClr val="FFC000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2800" b="0" i="1" strike="noStrike" kern="1200" cap="none" spc="0" normalizeH="0" baseline="0" noProof="0" dirty="0" err="1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communio</a:t>
            </a:r>
            <a:r>
              <a:rPr kumimoji="0" lang="pl-PL" sz="2800" b="0" i="1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pro </a:t>
            </a:r>
            <a:r>
              <a:rPr kumimoji="0" lang="pl-PL" sz="2800" b="0" i="1" strike="noStrike" kern="1200" cap="none" spc="0" normalizeH="0" baseline="0" noProof="0" dirty="0" err="1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indiviso</a:t>
            </a:r>
            <a:r>
              <a:rPr kumimoji="0" lang="pl-PL" sz="2800" b="0" i="1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: </a:t>
            </a:r>
            <a:r>
              <a:rPr kumimoji="0" lang="pl-PL" sz="2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współwłasność w idealnych częściach ułamkowych</a:t>
            </a: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pl-PL" sz="2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całą rzeczą mogą dysponować tylko wszyscy współwłaściciele łącznie</a:t>
            </a: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endParaRPr kumimoji="0" lang="pl-PL" sz="2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2800" b="0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Poza prawem rzymskim popularność własności niedzielnej</a:t>
            </a:r>
            <a:r>
              <a:rPr kumimoji="0" lang="pl-PL" sz="2800" b="0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br>
              <a:rPr kumimoji="0" lang="pl-PL" sz="28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endParaRPr kumimoji="0" lang="pl-PL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6500494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14401" y="-157018"/>
            <a:ext cx="10358967" cy="692728"/>
          </a:xfrm>
        </p:spPr>
        <p:txBody>
          <a:bodyPr/>
          <a:lstStyle/>
          <a:p>
            <a:r>
              <a:rPr lang="pl-PL" sz="32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Nabycie i utrata własności 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0" y="789708"/>
            <a:ext cx="11956473" cy="5971309"/>
          </a:xfrm>
        </p:spPr>
        <p:txBody>
          <a:bodyPr/>
          <a:lstStyle/>
          <a:p>
            <a:pPr algn="just"/>
            <a:r>
              <a:rPr lang="pl-PL" sz="18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Pierwotne</a:t>
            </a:r>
            <a:r>
              <a:rPr lang="pl-PL" sz="1800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1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odformalizowane, dostępne dla cudzoziemców, nie gasły prawa rzeczowe ograniczone</a:t>
            </a:r>
          </a:p>
          <a:p>
            <a:pPr algn="just">
              <a:buFontTx/>
              <a:buChar char="-"/>
            </a:pPr>
            <a:r>
              <a:rPr lang="pl-PL" sz="1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zawłaszczenie (</a:t>
            </a:r>
            <a:r>
              <a:rPr lang="pl-PL" sz="1800" i="1" dirty="0" err="1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occupatio</a:t>
            </a:r>
            <a:r>
              <a:rPr lang="pl-PL" sz="1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): rzeczy bezpańskie (</a:t>
            </a:r>
            <a:r>
              <a:rPr lang="pl-PL" sz="1800" i="1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 </a:t>
            </a:r>
            <a:r>
              <a:rPr lang="pl-PL" sz="1800" i="1" dirty="0" err="1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nullius</a:t>
            </a:r>
            <a:r>
              <a:rPr lang="pl-PL" sz="1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endParaRPr lang="pl-PL" sz="1800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buFontTx/>
              <a:buChar char="-"/>
            </a:pPr>
            <a:r>
              <a:rPr lang="pl-PL" sz="1800" i="1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thesaurus</a:t>
            </a:r>
            <a:r>
              <a:rPr lang="pl-PL" sz="1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(skarb) </a:t>
            </a:r>
            <a:endParaRPr lang="pl-PL" sz="1800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buFontTx/>
              <a:buChar char="-"/>
            </a:pPr>
            <a:r>
              <a:rPr lang="pl-PL" sz="1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nabycie owoców –</a:t>
            </a:r>
            <a:r>
              <a:rPr lang="pl-PL" sz="18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1800" i="1" dirty="0" err="1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separatio</a:t>
            </a:r>
            <a:r>
              <a:rPr lang="pl-PL" sz="1800" i="1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1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(odłączenie):</a:t>
            </a:r>
            <a:r>
              <a:rPr lang="pl-PL" sz="18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1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właściciel, właściciela uprzedzali dzierżawca wieczysty (emfiteuta) i posiadacz w dobrej wierze </a:t>
            </a:r>
            <a:r>
              <a:rPr lang="pl-PL" sz="1800" u="sng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ze słusznej przyczyny</a:t>
            </a:r>
            <a:r>
              <a:rPr lang="pl-PL" sz="1800" i="1" u="sng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1800" u="sng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pl-PL" sz="1800" i="1" u="sng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 </a:t>
            </a:r>
            <a:r>
              <a:rPr lang="pl-PL" sz="1800" i="1" u="sng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iusta</a:t>
            </a:r>
            <a:r>
              <a:rPr lang="pl-PL" sz="1800" i="1" u="sng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causa</a:t>
            </a:r>
            <a:r>
              <a:rPr lang="pl-PL" sz="1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); posiadacz w dobrej wierze oraz </a:t>
            </a:r>
            <a:r>
              <a:rPr lang="pl-PL" sz="1800" i="1" dirty="0" err="1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perceptio</a:t>
            </a:r>
            <a:r>
              <a:rPr lang="pl-PL" sz="18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1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(pobranie)</a:t>
            </a:r>
            <a:r>
              <a:rPr lang="pl-PL" sz="18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1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użytkownik i dzierżawca rzeczy macierzystej nabywali owoce z chwilą objęcia ich w posiadanie</a:t>
            </a:r>
          </a:p>
          <a:p>
            <a:pPr algn="just">
              <a:buFontTx/>
              <a:buChar char="-"/>
            </a:pPr>
            <a:r>
              <a:rPr lang="pl-PL" sz="1800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Połączenie rzeczy </a:t>
            </a:r>
            <a:r>
              <a:rPr lang="pl-PL" sz="1800" dirty="0">
                <a:latin typeface="Arial" panose="020B0604020202020204" pitchFamily="34" charset="0"/>
                <a:cs typeface="Arial" panose="020B0604020202020204" pitchFamily="34" charset="0"/>
              </a:rPr>
              <a:t>– zasada </a:t>
            </a:r>
            <a:r>
              <a:rPr lang="pl-PL" sz="1800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accessio</a:t>
            </a:r>
            <a:r>
              <a:rPr lang="pl-PL" sz="1800" i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1800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cedit</a:t>
            </a:r>
            <a:r>
              <a:rPr lang="pl-PL" sz="1800" i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1800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principali</a:t>
            </a:r>
            <a:r>
              <a:rPr lang="pl-PL" sz="1800" i="1" dirty="0">
                <a:latin typeface="Arial" panose="020B0604020202020204" pitchFamily="34" charset="0"/>
                <a:cs typeface="Arial" panose="020B0604020202020204" pitchFamily="34" charset="0"/>
              </a:rPr>
              <a:t>/ </a:t>
            </a:r>
            <a:r>
              <a:rPr lang="pl-PL" sz="1800" dirty="0">
                <a:latin typeface="Arial" panose="020B0604020202020204" pitchFamily="34" charset="0"/>
                <a:cs typeface="Arial" panose="020B0604020202020204" pitchFamily="34" charset="0"/>
              </a:rPr>
              <a:t>„przyrost przypada temu, co główne” - odrębności: </a:t>
            </a:r>
            <a:r>
              <a:rPr lang="pl-PL" sz="1800" i="1" dirty="0" err="1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alluvio</a:t>
            </a:r>
            <a:r>
              <a:rPr lang="pl-PL" sz="1800" dirty="0">
                <a:latin typeface="Arial" panose="020B0604020202020204" pitchFamily="34" charset="0"/>
                <a:cs typeface="Arial" panose="020B0604020202020204" pitchFamily="34" charset="0"/>
              </a:rPr>
              <a:t> (przymulisko), </a:t>
            </a:r>
            <a:r>
              <a:rPr lang="pl-PL" sz="1800" i="1" dirty="0" err="1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avulsio</a:t>
            </a:r>
            <a:r>
              <a:rPr lang="pl-PL" sz="1800" dirty="0">
                <a:latin typeface="Arial" panose="020B0604020202020204" pitchFamily="34" charset="0"/>
                <a:cs typeface="Arial" panose="020B0604020202020204" pitchFamily="34" charset="0"/>
              </a:rPr>
              <a:t> (oderwisko), </a:t>
            </a:r>
            <a:r>
              <a:rPr lang="pl-PL" sz="1800" i="1" dirty="0" err="1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alveus</a:t>
            </a:r>
            <a:r>
              <a:rPr lang="pl-PL" sz="1800" i="1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1800" i="1" dirty="0" err="1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derelictus</a:t>
            </a:r>
            <a:r>
              <a:rPr lang="pl-PL" sz="1800" dirty="0">
                <a:latin typeface="Arial" panose="020B0604020202020204" pitchFamily="34" charset="0"/>
                <a:cs typeface="Arial" panose="020B0604020202020204" pitchFamily="34" charset="0"/>
              </a:rPr>
              <a:t> (opróżnione koryto rzeczne), </a:t>
            </a:r>
            <a:r>
              <a:rPr lang="pl-PL" sz="1800" i="1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insula in </a:t>
            </a:r>
            <a:r>
              <a:rPr lang="pl-PL" sz="1800" i="1" dirty="0" err="1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flumine</a:t>
            </a:r>
            <a:r>
              <a:rPr lang="pl-PL" sz="1800" i="1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pl-PL" sz="1800" i="1" dirty="0" err="1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mari</a:t>
            </a:r>
            <a:r>
              <a:rPr lang="pl-PL" sz="1800" i="1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1800" i="1" dirty="0" err="1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nata</a:t>
            </a:r>
            <a:r>
              <a:rPr lang="pl-PL" sz="1800" dirty="0">
                <a:latin typeface="Arial" panose="020B0604020202020204" pitchFamily="34" charset="0"/>
                <a:cs typeface="Arial" panose="020B0604020202020204" pitchFamily="34" charset="0"/>
              </a:rPr>
              <a:t> (wyspa która powstała na rzece publicznej/morzu) </a:t>
            </a:r>
          </a:p>
          <a:p>
            <a:pPr algn="just">
              <a:buFontTx/>
              <a:buChar char="-"/>
            </a:pPr>
            <a:r>
              <a:rPr lang="pl-PL" sz="1800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Osobno - połączenie ruchomości z nieruchomością</a:t>
            </a:r>
            <a:r>
              <a:rPr lang="pl-PL" sz="1800" dirty="0">
                <a:latin typeface="Arial" panose="020B0604020202020204" pitchFamily="34" charset="0"/>
                <a:cs typeface="Arial" panose="020B0604020202020204" pitchFamily="34" charset="0"/>
              </a:rPr>
              <a:t>: rola zasady </a:t>
            </a:r>
            <a:r>
              <a:rPr lang="pl-PL" sz="1800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superficies</a:t>
            </a:r>
            <a:r>
              <a:rPr lang="pl-PL" sz="1800" i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solo </a:t>
            </a:r>
            <a:r>
              <a:rPr lang="pl-PL" sz="1800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cedit</a:t>
            </a:r>
            <a:r>
              <a:rPr lang="pl-PL" sz="1800" i="1" dirty="0">
                <a:latin typeface="Arial" panose="020B0604020202020204" pitchFamily="34" charset="0"/>
                <a:cs typeface="Arial" panose="020B0604020202020204" pitchFamily="34" charset="0"/>
              </a:rPr>
              <a:t>/ </a:t>
            </a:r>
            <a:r>
              <a:rPr lang="pl-PL" sz="1800" dirty="0">
                <a:latin typeface="Arial" panose="020B0604020202020204" pitchFamily="34" charset="0"/>
                <a:cs typeface="Arial" panose="020B0604020202020204" pitchFamily="34" charset="0"/>
              </a:rPr>
              <a:t>„To, co jest na powierzchni, przypada gruntowi”: drobne modyfikacje prawa poklasycznego oraz justyniański ‚klasycyzm’  </a:t>
            </a:r>
          </a:p>
          <a:p>
            <a:pPr algn="just">
              <a:buFontTx/>
              <a:buChar char="-"/>
            </a:pPr>
            <a:r>
              <a:rPr lang="pl-PL" sz="1800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Osobno - tworzące nową rzecz połączenie ruchomości </a:t>
            </a:r>
            <a:endParaRPr lang="pl-PL" sz="1800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l-PL" sz="1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 zafarbowanie (</a:t>
            </a:r>
            <a:r>
              <a:rPr lang="pl-PL" sz="1800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tinctura</a:t>
            </a:r>
            <a:r>
              <a:rPr lang="pl-PL" sz="1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), zapisanie (</a:t>
            </a:r>
            <a:r>
              <a:rPr lang="pl-PL" sz="1800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scriptura</a:t>
            </a:r>
            <a:r>
              <a:rPr lang="pl-PL" sz="1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i zamalowanie (</a:t>
            </a:r>
            <a:r>
              <a:rPr lang="pl-PL" sz="1800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pictura</a:t>
            </a:r>
            <a:r>
              <a:rPr lang="pl-PL" sz="1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cudzego materiału za rzecz główną uznawano podłoże (osobny kazus – </a:t>
            </a:r>
            <a:r>
              <a:rPr lang="pl-PL" sz="1800" i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tabula </a:t>
            </a:r>
            <a:r>
              <a:rPr lang="pl-PL" sz="1800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picta</a:t>
            </a:r>
            <a:r>
              <a:rPr lang="pl-PL" sz="1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pl-PL" sz="1800" dirty="0">
              <a:solidFill>
                <a:srgbClr val="FFFF00"/>
              </a:solidFill>
              <a:highlight>
                <a:srgbClr val="FF0000"/>
              </a:highligh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l-PL" sz="18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pl-PL" sz="1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inne przypadki: przyspawanie (</a:t>
            </a:r>
            <a:r>
              <a:rPr lang="pl-PL" sz="1800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ferruminatio</a:t>
            </a:r>
            <a:r>
              <a:rPr lang="pl-PL" sz="1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), przylutowanie (</a:t>
            </a:r>
            <a:r>
              <a:rPr lang="pl-PL" sz="1800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adplumbatio</a:t>
            </a:r>
            <a:r>
              <a:rPr lang="pl-PL" sz="1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), zmieszanie płynów (</a:t>
            </a:r>
            <a:r>
              <a:rPr lang="pl-PL" sz="1800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confusio</a:t>
            </a:r>
            <a:r>
              <a:rPr lang="pl-PL" sz="1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lub substancji stałych (</a:t>
            </a:r>
            <a:r>
              <a:rPr lang="pl-PL" sz="1800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commixtio</a:t>
            </a:r>
            <a:r>
              <a:rPr lang="pl-PL" sz="1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</a:p>
          <a:p>
            <a:pPr algn="just"/>
            <a:r>
              <a:rPr lang="pl-PL" sz="1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pl-PL" sz="1800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Przerobienia lub przetworzenia </a:t>
            </a:r>
            <a:r>
              <a:rPr lang="pl-PL" sz="1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cudzych materiałów </a:t>
            </a:r>
            <a:r>
              <a:rPr lang="pl-PL" sz="1800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pl-PL" sz="1800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specificatio</a:t>
            </a:r>
            <a:r>
              <a:rPr lang="pl-PL" sz="1800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pl-PL" sz="18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Media </a:t>
            </a:r>
            <a:r>
              <a:rPr lang="pl-PL" sz="1800" i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sententia</a:t>
            </a:r>
            <a:r>
              <a:rPr lang="pl-PL" sz="1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kryterium </a:t>
            </a:r>
            <a:r>
              <a:rPr lang="pl-PL" sz="18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przywracalności</a:t>
            </a:r>
            <a:r>
              <a:rPr lang="pl-PL" sz="1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produktu do stanu pierwotnego plus odszkodowanie</a:t>
            </a:r>
            <a:endParaRPr lang="pl-PL" sz="1800" dirty="0">
              <a:solidFill>
                <a:schemeClr val="bg1"/>
              </a:solidFill>
              <a:highlight>
                <a:srgbClr val="FF0000"/>
              </a:highligh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pl-PL" sz="1800" i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buFontTx/>
              <a:buChar char="-"/>
            </a:pPr>
            <a:endParaRPr lang="pl-PL" sz="1800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buFontTx/>
              <a:buChar char="-"/>
            </a:pPr>
            <a:endParaRPr lang="pl-PL" sz="1800" i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buFontTx/>
              <a:buChar char="-"/>
            </a:pPr>
            <a:endParaRPr lang="pl-PL" sz="1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l-PL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just"/>
            <a:endParaRPr lang="pl-PL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pl-PL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87477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14401" y="110837"/>
            <a:ext cx="10358967" cy="424872"/>
          </a:xfrm>
        </p:spPr>
        <p:txBody>
          <a:bodyPr/>
          <a:lstStyle/>
          <a:p>
            <a:r>
              <a:rPr lang="pl-PL" sz="32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Nabycie i utrata własności 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30909" y="535710"/>
            <a:ext cx="11961090" cy="6225308"/>
          </a:xfrm>
        </p:spPr>
        <p:txBody>
          <a:bodyPr/>
          <a:lstStyle/>
          <a:p>
            <a:r>
              <a:rPr lang="pl-PL" sz="24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Pochodne</a:t>
            </a:r>
          </a:p>
          <a:p>
            <a:r>
              <a:rPr lang="pl-PL" sz="2400" i="1" u="sng" dirty="0" err="1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nemo</a:t>
            </a:r>
            <a:r>
              <a:rPr lang="pl-PL" sz="2400" i="1" u="sng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plus iuris ad </a:t>
            </a:r>
            <a:r>
              <a:rPr lang="pl-PL" sz="2400" i="1" u="sng" dirty="0" err="1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alium</a:t>
            </a:r>
            <a:r>
              <a:rPr lang="pl-PL" sz="2400" i="1" u="sng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400" i="1" u="sng" dirty="0" err="1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transfere</a:t>
            </a:r>
            <a:r>
              <a:rPr lang="pl-PL" sz="2400" i="1" u="sng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400" i="1" u="sng" dirty="0" err="1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potest</a:t>
            </a:r>
            <a:r>
              <a:rPr lang="pl-PL" sz="2400" i="1" u="sng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400" i="1" u="sng" dirty="0" err="1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quam</a:t>
            </a:r>
            <a:r>
              <a:rPr lang="pl-PL" sz="2400" i="1" u="sng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400" i="1" u="sng" dirty="0" err="1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ipse</a:t>
            </a:r>
            <a:r>
              <a:rPr lang="pl-PL" sz="2400" i="1" u="sng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400" i="1" u="sng" dirty="0" err="1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habet</a:t>
            </a:r>
            <a:r>
              <a:rPr lang="pl-PL" sz="2400" i="1" u="sng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 </a:t>
            </a:r>
            <a:r>
              <a:rPr lang="pl-PL" sz="2400" i="1" u="sng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„</a:t>
            </a:r>
            <a:r>
              <a:rPr lang="pl-PL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nikt nie może przenieść na drugiego więcej praw niż sam ma”</a:t>
            </a:r>
            <a:r>
              <a:rPr lang="pl-PL" sz="2400" dirty="0">
                <a:latin typeface="Arial" panose="020B0604020202020204" pitchFamily="34" charset="0"/>
                <a:cs typeface="Arial" panose="020B0604020202020204" pitchFamily="34" charset="0"/>
              </a:rPr>
              <a:t>: pierwotnie prawo spadkowe (D. 50, 17, 54) </a:t>
            </a:r>
            <a:endParaRPr lang="pl-PL" sz="2400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l-PL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pl-PL" sz="2400" dirty="0">
                <a:latin typeface="Arial" panose="020B0604020202020204" pitchFamily="34" charset="0"/>
                <a:cs typeface="Arial" panose="020B0604020202020204" pitchFamily="34" charset="0"/>
              </a:rPr>
              <a:t>C. 2, 3, 20 (a. 393): </a:t>
            </a:r>
            <a:r>
              <a:rPr lang="pl-PL" sz="2400" i="1" u="sng" dirty="0" err="1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traditionibus</a:t>
            </a:r>
            <a:r>
              <a:rPr lang="pl-PL" sz="2400" i="1" u="sng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et </a:t>
            </a:r>
            <a:r>
              <a:rPr lang="pl-PL" sz="2400" i="1" u="sng" dirty="0" err="1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usucapionibus</a:t>
            </a:r>
            <a:r>
              <a:rPr lang="pl-PL" sz="2400" i="1" u="sng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dominia rerum, non </a:t>
            </a:r>
            <a:r>
              <a:rPr lang="pl-PL" sz="2400" i="1" u="sng" dirty="0" err="1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nudis</a:t>
            </a:r>
            <a:r>
              <a:rPr lang="pl-PL" sz="2400" i="1" u="sng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400" i="1" u="sng" dirty="0" err="1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pactis</a:t>
            </a:r>
            <a:r>
              <a:rPr lang="pl-PL" sz="2400" i="1" u="sng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400" i="1" u="sng" dirty="0" err="1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transferuntur</a:t>
            </a:r>
            <a:r>
              <a:rPr lang="pl-PL" sz="2400" u="sng" dirty="0">
                <a:latin typeface="Arial" panose="020B0604020202020204" pitchFamily="34" charset="0"/>
                <a:cs typeface="Arial" panose="020B0604020202020204" pitchFamily="34" charset="0"/>
              </a:rPr>
              <a:t> („[przez] wręczenia i zasiedzenia własność rzeczy jest przenoszona, a nie za pomocą gołych paktów)” </a:t>
            </a:r>
          </a:p>
          <a:p>
            <a:r>
              <a:rPr lang="pl-PL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Kontrakt sprzedaży lub pożyczki sam przez się nie wywierał tzw. skutku rzeczowego (translatywnego):  wyłącznie skutki zobowiązujące, dostarczając jedynie słusznej przyczyny (</a:t>
            </a:r>
            <a:r>
              <a:rPr lang="pl-PL" sz="2400" i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iusta</a:t>
            </a:r>
            <a:r>
              <a:rPr lang="pl-PL" sz="24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causa</a:t>
            </a:r>
            <a:r>
              <a:rPr lang="pl-PL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dla późniejszego przeniesienia własności, dokonywanej przez czynności wykonawcze </a:t>
            </a:r>
            <a:r>
              <a:rPr lang="pl-PL" sz="2400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(abstrakcyjne - </a:t>
            </a:r>
            <a:r>
              <a:rPr lang="pl-PL" sz="2400" i="1" dirty="0" err="1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mancipatio</a:t>
            </a:r>
            <a:r>
              <a:rPr lang="pl-PL" sz="2400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l-PL" sz="2400" i="1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 iure </a:t>
            </a:r>
            <a:r>
              <a:rPr lang="pl-PL" sz="2400" i="1" dirty="0" err="1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cessio</a:t>
            </a:r>
            <a:r>
              <a:rPr lang="pl-PL" sz="2400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lub kauzalną </a:t>
            </a:r>
            <a:r>
              <a:rPr lang="pl-PL" sz="2400" i="1" dirty="0" err="1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traditio</a:t>
            </a:r>
            <a:r>
              <a:rPr lang="pl-PL" sz="2400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endParaRPr lang="pl-PL" sz="2400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l-PL" sz="24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Prawo poklasyczne dopuszcza nabycie własności mocą samej sprzedaży, z zapłatą ceny – Justynian </a:t>
            </a:r>
            <a:r>
              <a:rPr lang="pl-PL" sz="2400" i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traditio</a:t>
            </a:r>
            <a:r>
              <a:rPr lang="pl-PL" sz="24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 naciskiem na wolę stron </a:t>
            </a:r>
          </a:p>
          <a:p>
            <a:r>
              <a:rPr lang="pl-PL" sz="2400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Zastrzeżenie własności w prawie rzymskim </a:t>
            </a:r>
            <a:endParaRPr lang="pl-PL" sz="2400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l-PL" sz="2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l-PL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1124017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AE7413B-C194-497F-8DA5-40A0D1D3EE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1"/>
            <a:ext cx="11887199" cy="1268413"/>
          </a:xfrm>
        </p:spPr>
        <p:txBody>
          <a:bodyPr>
            <a:normAutofit/>
          </a:bodyPr>
          <a:lstStyle/>
          <a:p>
            <a:pPr defTabSz="336947">
              <a:lnSpc>
                <a:spcPct val="90000"/>
              </a:lnSpc>
              <a:defRPr/>
            </a:pPr>
            <a:r>
              <a:rPr lang="pl-PL" sz="315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Kolejny wykład: Własność cd. - Ograniczone prawa rzeczowe</a:t>
            </a:r>
            <a:r>
              <a:rPr lang="pl-PL" sz="3150" i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315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(wskazówki bibliograficzne)</a:t>
            </a:r>
            <a:endParaRPr lang="pl-PL" sz="3150" i="1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846E6AF-3F03-4435-94CB-164BD6C75E1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228600" y="2055303"/>
            <a:ext cx="11406930" cy="3396570"/>
          </a:xfrm>
        </p:spPr>
        <p:txBody>
          <a:bodyPr>
            <a:noAutofit/>
          </a:bodyPr>
          <a:lstStyle/>
          <a:p>
            <a:pPr defTabSz="336947">
              <a:lnSpc>
                <a:spcPct val="90000"/>
              </a:lnSpc>
              <a:defRPr/>
            </a:pPr>
            <a:r>
              <a:rPr lang="pl-PL" sz="2400" dirty="0">
                <a:effectLst/>
                <a:latin typeface="Arial" panose="020B0604020202020204" pitchFamily="34" charset="0"/>
              </a:rPr>
              <a:t>T. </a:t>
            </a:r>
            <a:r>
              <a:rPr lang="pl-PL" sz="2400" dirty="0" err="1">
                <a:effectLst/>
                <a:latin typeface="Arial" panose="020B0604020202020204" pitchFamily="34" charset="0"/>
              </a:rPr>
              <a:t>Giaro</a:t>
            </a:r>
            <a:r>
              <a:rPr lang="pl-PL" sz="2400" dirty="0">
                <a:effectLst/>
                <a:latin typeface="Arial" panose="020B0604020202020204" pitchFamily="34" charset="0"/>
              </a:rPr>
              <a:t>, W. </a:t>
            </a:r>
            <a:r>
              <a:rPr lang="pl-PL" sz="2400" dirty="0" err="1">
                <a:effectLst/>
                <a:latin typeface="Arial" panose="020B0604020202020204" pitchFamily="34" charset="0"/>
              </a:rPr>
              <a:t>Dajczak</a:t>
            </a:r>
            <a:r>
              <a:rPr lang="pl-PL" sz="2400" dirty="0">
                <a:effectLst/>
                <a:latin typeface="Arial" panose="020B0604020202020204" pitchFamily="34" charset="0"/>
              </a:rPr>
              <a:t>, F. </a:t>
            </a:r>
            <a:r>
              <a:rPr lang="pl-PL" sz="2400" dirty="0" err="1">
                <a:effectLst/>
                <a:latin typeface="Arial" panose="020B0604020202020204" pitchFamily="34" charset="0"/>
              </a:rPr>
              <a:t>Longchamps</a:t>
            </a:r>
            <a:r>
              <a:rPr lang="pl-PL" sz="2400" dirty="0">
                <a:effectLst/>
                <a:latin typeface="Arial" panose="020B0604020202020204" pitchFamily="34" charset="0"/>
              </a:rPr>
              <a:t> de </a:t>
            </a:r>
            <a:r>
              <a:rPr lang="pl-PL" sz="2400" dirty="0" err="1">
                <a:effectLst/>
                <a:latin typeface="Arial" panose="020B0604020202020204" pitchFamily="34" charset="0"/>
              </a:rPr>
              <a:t>Bérier</a:t>
            </a:r>
            <a:r>
              <a:rPr lang="pl-PL" sz="2400" dirty="0">
                <a:effectLst/>
                <a:latin typeface="Arial" panose="020B0604020202020204" pitchFamily="34" charset="0"/>
              </a:rPr>
              <a:t>, </a:t>
            </a:r>
            <a:r>
              <a:rPr lang="pl-PL" sz="2400" i="1" dirty="0">
                <a:effectLst/>
                <a:latin typeface="Arial" panose="020B0604020202020204" pitchFamily="34" charset="0"/>
              </a:rPr>
              <a:t>Prawo rzymskie. U podstaw prawa prywatnego</a:t>
            </a:r>
            <a:r>
              <a:rPr lang="pl-PL" sz="2400" dirty="0">
                <a:effectLst/>
                <a:latin typeface="Arial" panose="020B0604020202020204" pitchFamily="34" charset="0"/>
              </a:rPr>
              <a:t>, Warszawa 2018</a:t>
            </a:r>
            <a:r>
              <a:rPr lang="pl-PL" sz="2400" baseline="30000" dirty="0">
                <a:effectLst/>
                <a:latin typeface="Arial" panose="020B0604020202020204" pitchFamily="34" charset="0"/>
              </a:rPr>
              <a:t>3</a:t>
            </a:r>
            <a:r>
              <a:rPr lang="pl-PL" sz="2400" dirty="0">
                <a:effectLst/>
                <a:latin typeface="Arial" panose="020B0604020202020204" pitchFamily="34" charset="0"/>
              </a:rPr>
              <a:t>, s. 405-461</a:t>
            </a:r>
          </a:p>
          <a:p>
            <a:pPr defTabSz="336947">
              <a:lnSpc>
                <a:spcPct val="90000"/>
              </a:lnSpc>
              <a:defRPr/>
            </a:pPr>
            <a:r>
              <a:rPr lang="pl-PL" sz="2400" dirty="0">
                <a:solidFill>
                  <a:srgbClr val="FFFF00"/>
                </a:solidFill>
                <a:effectLst/>
                <a:latin typeface="Arial" panose="020B0604020202020204" pitchFamily="34" charset="0"/>
              </a:rPr>
              <a:t>UWAGA: treści podane małą czcionką oraz podane na szarym tle mają charakter dodatkowy, tj. należy je przeczytać ale nie są konieczne do opanowania. </a:t>
            </a:r>
          </a:p>
          <a:p>
            <a:pPr defTabSz="336947">
              <a:lnSpc>
                <a:spcPct val="90000"/>
              </a:lnSpc>
              <a:defRPr/>
            </a:pPr>
            <a:r>
              <a:rPr lang="pl-PL" sz="2400" dirty="0">
                <a:solidFill>
                  <a:srgbClr val="FFFF00"/>
                </a:solidFill>
                <a:effectLst/>
                <a:latin typeface="Arial" panose="020B0604020202020204" pitchFamily="34" charset="0"/>
              </a:rPr>
              <a:t>UWAGA: Zrealizuj zadania podane w dziale „Po przeczytaniu”</a:t>
            </a:r>
          </a:p>
          <a:p>
            <a:pPr defTabSz="336947">
              <a:lnSpc>
                <a:spcPct val="90000"/>
              </a:lnSpc>
              <a:defRPr/>
            </a:pPr>
            <a:endParaRPr lang="pl-PL" sz="2400" dirty="0">
              <a:effectLst/>
              <a:highlight>
                <a:srgbClr val="FFFF00"/>
              </a:highlight>
              <a:latin typeface="Arial" panose="020B0604020202020204" pitchFamily="34" charset="0"/>
            </a:endParaRPr>
          </a:p>
          <a:p>
            <a:pPr defTabSz="336947">
              <a:lnSpc>
                <a:spcPct val="90000"/>
              </a:lnSpc>
              <a:defRPr/>
            </a:pPr>
            <a:r>
              <a:rPr lang="pl-PL" sz="2400" dirty="0">
                <a:effectLst/>
                <a:latin typeface="Arial" panose="020B0604020202020204" pitchFamily="34" charset="0"/>
              </a:rPr>
              <a:t>K. Kolańczyk, </a:t>
            </a:r>
            <a:r>
              <a:rPr lang="pl-PL" sz="2400" i="1" dirty="0">
                <a:effectLst/>
                <a:latin typeface="Arial" panose="020B0604020202020204" pitchFamily="34" charset="0"/>
              </a:rPr>
              <a:t>Prawo rzymskie</a:t>
            </a:r>
            <a:r>
              <a:rPr lang="pl-PL" sz="2400" dirty="0">
                <a:effectLst/>
                <a:latin typeface="Arial" panose="020B0604020202020204" pitchFamily="34" charset="0"/>
              </a:rPr>
              <a:t>, Warszawa 2021</a:t>
            </a:r>
            <a:r>
              <a:rPr lang="pl-PL" sz="2400" baseline="30000" dirty="0">
                <a:effectLst/>
                <a:latin typeface="Arial" panose="020B0604020202020204" pitchFamily="34" charset="0"/>
              </a:rPr>
              <a:t>6</a:t>
            </a:r>
            <a:r>
              <a:rPr lang="pl-PL" sz="2400" dirty="0">
                <a:effectLst/>
                <a:latin typeface="Arial" panose="020B0604020202020204" pitchFamily="34" charset="0"/>
              </a:rPr>
              <a:t>, s. 288-361</a:t>
            </a:r>
          </a:p>
          <a:p>
            <a:pPr defTabSz="336947">
              <a:lnSpc>
                <a:spcPct val="90000"/>
              </a:lnSpc>
              <a:defRPr/>
            </a:pPr>
            <a:endParaRPr lang="pl-PL" sz="2400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9_Motyw pakietu Office">
  <a:themeElements>
    <a:clrScheme name="Motyw pakietu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Motyw pakietu Office">
      <a:majorFont>
        <a:latin typeface="Tahoma"/>
        <a:ea typeface=""/>
        <a:cs typeface="Arial"/>
      </a:majorFont>
      <a:minorFont>
        <a:latin typeface="Tahoma"/>
        <a:ea typeface=""/>
        <a:cs typeface="Arial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pl-PL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  <a:cs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pl-PL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  <a:cs typeface="Arial" panose="020B0604020202020204" pitchFamily="34" charset="0"/>
          </a:defRPr>
        </a:defPPr>
      </a:lstStyle>
    </a:lnDef>
  </a:objectDefaults>
  <a:extraClrSchemeLst>
    <a:extraClrScheme>
      <a:clrScheme name="Motyw pakietu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yw pakietu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yw pakietu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yw pakietu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yw pakietu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yw pakietu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yw pakietu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1_Motyw pakietu Office">
  <a:themeElements>
    <a:clrScheme name="Motyw pakietu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Motyw pakietu Office">
      <a:majorFont>
        <a:latin typeface="Tahoma"/>
        <a:ea typeface=""/>
        <a:cs typeface="Arial"/>
      </a:majorFont>
      <a:minorFont>
        <a:latin typeface="Tahoma"/>
        <a:ea typeface=""/>
        <a:cs typeface="Arial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Motyw pakietu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yw pakietu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yw pakietu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yw pakietu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yw pakietu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yw pakietu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yw pakietu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3139</TotalTime>
  <Words>1244</Words>
  <Application>Microsoft Office PowerPoint</Application>
  <PresentationFormat>Panoramiczny</PresentationFormat>
  <Paragraphs>104</Paragraphs>
  <Slides>9</Slides>
  <Notes>1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2</vt:i4>
      </vt:variant>
      <vt:variant>
        <vt:lpstr>Tytuły slajdów</vt:lpstr>
      </vt:variant>
      <vt:variant>
        <vt:i4>9</vt:i4>
      </vt:variant>
    </vt:vector>
  </HeadingPairs>
  <TitlesOfParts>
    <vt:vector size="15" baseType="lpstr">
      <vt:lpstr>Arial</vt:lpstr>
      <vt:lpstr>Calibri</vt:lpstr>
      <vt:lpstr>Tahoma</vt:lpstr>
      <vt:lpstr>Times New Roman</vt:lpstr>
      <vt:lpstr>9_Motyw pakietu Office</vt:lpstr>
      <vt:lpstr>11_Motyw pakietu Office</vt:lpstr>
      <vt:lpstr>Prawo rzymskie – Posiadanie cd. – Własność</vt:lpstr>
      <vt:lpstr>Ochrona posesoryjna – wprowadzona w okresie późnorepublikańskim</vt:lpstr>
      <vt:lpstr>Podziały interdyktów </vt:lpstr>
      <vt:lpstr>Własność prywatna indywidualna – dominium, proprietas  versus własność zbiorowa (pałac, świątynia, ród)</vt:lpstr>
      <vt:lpstr>Własność prywatna – dominium, proprietas</vt:lpstr>
      <vt:lpstr>Ograniczenia własności w prawie rzymskim</vt:lpstr>
      <vt:lpstr> Nabycie i utrata własności </vt:lpstr>
      <vt:lpstr> Nabycie i utrata własności </vt:lpstr>
      <vt:lpstr>Kolejny wykład: Własność cd. - Ograniczone prawa rzeczowe (wskazówki bibliograficzne)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Prawo rzymskie –prawo rzeczowe III</dc:title>
  <dc:creator>Jacek Wiewiorowski</dc:creator>
  <cp:lastModifiedBy>Jacek Wiewiorowski</cp:lastModifiedBy>
  <cp:revision>183</cp:revision>
  <dcterms:created xsi:type="dcterms:W3CDTF">2017-05-25T21:35:03Z</dcterms:created>
  <dcterms:modified xsi:type="dcterms:W3CDTF">2024-12-16T16:31:14Z</dcterms:modified>
</cp:coreProperties>
</file>