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10.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1.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 id="2147483699" r:id="rId3"/>
    <p:sldMasterId id="2147483712" r:id="rId4"/>
    <p:sldMasterId id="2147483725" r:id="rId5"/>
    <p:sldMasterId id="2147483738" r:id="rId6"/>
    <p:sldMasterId id="2147483751" r:id="rId7"/>
    <p:sldMasterId id="2147483764" r:id="rId8"/>
    <p:sldMasterId id="2147483790" r:id="rId9"/>
    <p:sldMasterId id="2147483803" r:id="rId10"/>
    <p:sldMasterId id="2147483815" r:id="rId11"/>
    <p:sldMasterId id="2147483828" r:id="rId12"/>
    <p:sldMasterId id="2147483841" r:id="rId13"/>
  </p:sldMasterIdLst>
  <p:notesMasterIdLst>
    <p:notesMasterId r:id="rId32"/>
  </p:notesMasterIdLst>
  <p:sldIdLst>
    <p:sldId id="338" r:id="rId14"/>
    <p:sldId id="325" r:id="rId15"/>
    <p:sldId id="307" r:id="rId16"/>
    <p:sldId id="308" r:id="rId17"/>
    <p:sldId id="309" r:id="rId18"/>
    <p:sldId id="310" r:id="rId19"/>
    <p:sldId id="311" r:id="rId20"/>
    <p:sldId id="312" r:id="rId21"/>
    <p:sldId id="315" r:id="rId22"/>
    <p:sldId id="316" r:id="rId23"/>
    <p:sldId id="317" r:id="rId24"/>
    <p:sldId id="318" r:id="rId25"/>
    <p:sldId id="319" r:id="rId26"/>
    <p:sldId id="320" r:id="rId27"/>
    <p:sldId id="321" r:id="rId28"/>
    <p:sldId id="332" r:id="rId29"/>
    <p:sldId id="333" r:id="rId30"/>
    <p:sldId id="326"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theme" Target="theme/theme1.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162E-1AE3-459D-9B3C-860F0957C03D}" type="datetimeFigureOut">
              <a:rPr lang="pl-PL" smtClean="0"/>
              <a:t>04.11.2024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B4F1A-8766-4F48-AE2E-0E3C9FFAF93F}" type="slidenum">
              <a:rPr lang="pl-PL" smtClean="0"/>
              <a:t>‹#›</a:t>
            </a:fld>
            <a:endParaRPr lang="pl-PL"/>
          </a:p>
        </p:txBody>
      </p:sp>
    </p:spTree>
    <p:extLst>
      <p:ext uri="{BB962C8B-B14F-4D97-AF65-F5344CB8AC3E}">
        <p14:creationId xmlns:p14="http://schemas.microsoft.com/office/powerpoint/2010/main" val="136506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658FD769-EBFF-82CE-6C3E-A74AF7BEFE10}"/>
              </a:ext>
            </a:extLst>
          </p:cNvPr>
          <p:cNvSpPr>
            <a:spLocks noGrp="1" noRot="1" noChangeAspect="1" noChangeArrowheads="1" noTextEdit="1"/>
          </p:cNvSpPr>
          <p:nvPr>
            <p:ph type="sldImg"/>
          </p:nvPr>
        </p:nvSpPr>
        <p:spPr>
          <a:xfrm>
            <a:off x="381000" y="695325"/>
            <a:ext cx="6096000" cy="3429000"/>
          </a:xfrm>
          <a:solidFill>
            <a:srgbClr val="FFFFFF"/>
          </a:solidFill>
          <a:ln>
            <a:solidFill>
              <a:srgbClr val="000000"/>
            </a:solidFill>
            <a:miter lim="800000"/>
            <a:headEnd/>
            <a:tailEnd/>
          </a:ln>
        </p:spPr>
      </p:sp>
      <p:sp>
        <p:nvSpPr>
          <p:cNvPr id="22531" name="Rectangle 2">
            <a:extLst>
              <a:ext uri="{FF2B5EF4-FFF2-40B4-BE49-F238E27FC236}">
                <a16:creationId xmlns:a16="http://schemas.microsoft.com/office/drawing/2014/main" id="{1DF87C6A-1777-1267-DADE-C246AEF51DAC}"/>
              </a:ext>
            </a:extLst>
          </p:cNvPr>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ltLang="pl-PL"/>
          </a:p>
        </p:txBody>
      </p:sp>
    </p:spTree>
    <p:extLst>
      <p:ext uri="{BB962C8B-B14F-4D97-AF65-F5344CB8AC3E}">
        <p14:creationId xmlns:p14="http://schemas.microsoft.com/office/powerpoint/2010/main" val="259253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F6B38EAE-E2CD-D9DA-5398-BB2087EE58A5}"/>
              </a:ext>
            </a:extLst>
          </p:cNvPr>
          <p:cNvSpPr>
            <a:spLocks noGrp="1" noRot="1" noChangeAspect="1" noChangeArrowheads="1" noTextEdit="1"/>
          </p:cNvSpPr>
          <p:nvPr>
            <p:ph type="sldImg"/>
          </p:nvPr>
        </p:nvSpPr>
        <p:spPr>
          <a:xfrm>
            <a:off x="-16765588" y="-8736013"/>
            <a:ext cx="33532763" cy="1886267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a:extLst>
              <a:ext uri="{FF2B5EF4-FFF2-40B4-BE49-F238E27FC236}">
                <a16:creationId xmlns:a16="http://schemas.microsoft.com/office/drawing/2014/main" id="{DD676F57-5EFA-18F0-D37E-FA197E790EC3}"/>
              </a:ext>
            </a:extLst>
          </p:cNvPr>
          <p:cNvSpPr>
            <a:spLocks noGrp="1" noChangeArrowheads="1"/>
          </p:cNvSpPr>
          <p:nvPr>
            <p:ph type="body" idx="1"/>
          </p:nvPr>
        </p:nvSpPr>
        <p:spPr>
          <a:xfrm>
            <a:off x="685800" y="4343400"/>
            <a:ext cx="5484813"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a:extLst>
              <a:ext uri="{FF2B5EF4-FFF2-40B4-BE49-F238E27FC236}">
                <a16:creationId xmlns:a16="http://schemas.microsoft.com/office/drawing/2014/main" id="{8ED6DD54-1836-DE1E-1337-4BF4A75607D2}"/>
              </a:ext>
            </a:extLst>
          </p:cNvPr>
          <p:cNvSpPr>
            <a:spLocks noGrp="1" noRot="1" noChangeAspect="1" noChangeArrowheads="1" noTextEdit="1"/>
          </p:cNvSpPr>
          <p:nvPr>
            <p:ph type="sldImg"/>
          </p:nvPr>
        </p:nvSpPr>
        <p:spPr>
          <a:xfrm>
            <a:off x="-16765588" y="-8736013"/>
            <a:ext cx="33532763" cy="1886267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3" name="Rectangle 2">
            <a:extLst>
              <a:ext uri="{FF2B5EF4-FFF2-40B4-BE49-F238E27FC236}">
                <a16:creationId xmlns:a16="http://schemas.microsoft.com/office/drawing/2014/main" id="{4C8AE755-CC40-0D6C-FF51-B4FDD4E3528A}"/>
              </a:ext>
            </a:extLst>
          </p:cNvPr>
          <p:cNvSpPr>
            <a:spLocks noGrp="1" noChangeArrowheads="1"/>
          </p:cNvSpPr>
          <p:nvPr>
            <p:ph type="body" idx="1"/>
          </p:nvPr>
        </p:nvSpPr>
        <p:spPr>
          <a:xfrm>
            <a:off x="685800" y="4343400"/>
            <a:ext cx="5484813"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a:extLst>
              <a:ext uri="{FF2B5EF4-FFF2-40B4-BE49-F238E27FC236}">
                <a16:creationId xmlns:a16="http://schemas.microsoft.com/office/drawing/2014/main" id="{A4B7772C-8C38-050A-C2A2-8E7C76141183}"/>
              </a:ext>
            </a:extLst>
          </p:cNvPr>
          <p:cNvSpPr>
            <a:spLocks noGrp="1" noRot="1" noChangeAspect="1" noChangeArrowheads="1" noTextEdit="1"/>
          </p:cNvSpPr>
          <p:nvPr>
            <p:ph type="sldImg"/>
          </p:nvPr>
        </p:nvSpPr>
        <p:spPr>
          <a:xfrm>
            <a:off x="-16765588" y="-8736013"/>
            <a:ext cx="33532763" cy="1886267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3" name="Rectangle 2">
            <a:extLst>
              <a:ext uri="{FF2B5EF4-FFF2-40B4-BE49-F238E27FC236}">
                <a16:creationId xmlns:a16="http://schemas.microsoft.com/office/drawing/2014/main" id="{5FB3742D-299C-E936-6EC3-85BFA20B4419}"/>
              </a:ext>
            </a:extLst>
          </p:cNvPr>
          <p:cNvSpPr>
            <a:spLocks noGrp="1" noChangeArrowheads="1"/>
          </p:cNvSpPr>
          <p:nvPr>
            <p:ph type="body" idx="1"/>
          </p:nvPr>
        </p:nvSpPr>
        <p:spPr>
          <a:xfrm>
            <a:off x="685800" y="4343400"/>
            <a:ext cx="5484813"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a:extLst>
              <a:ext uri="{FF2B5EF4-FFF2-40B4-BE49-F238E27FC236}">
                <a16:creationId xmlns:a16="http://schemas.microsoft.com/office/drawing/2014/main" id="{68226ECA-D117-6DCC-7FA4-1C281B42E12C}"/>
              </a:ext>
            </a:extLst>
          </p:cNvPr>
          <p:cNvSpPr>
            <a:spLocks noGrp="1" noRot="1" noChangeAspect="1" noChangeArrowheads="1" noTextEdit="1"/>
          </p:cNvSpPr>
          <p:nvPr>
            <p:ph type="sldImg"/>
          </p:nvPr>
        </p:nvSpPr>
        <p:spPr>
          <a:xfrm>
            <a:off x="-16765588" y="-8736013"/>
            <a:ext cx="33532763" cy="1886267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1" name="Rectangle 2">
            <a:extLst>
              <a:ext uri="{FF2B5EF4-FFF2-40B4-BE49-F238E27FC236}">
                <a16:creationId xmlns:a16="http://schemas.microsoft.com/office/drawing/2014/main" id="{26E4BEF2-7EFE-9D8B-28B1-4F672A2D7AB8}"/>
              </a:ext>
            </a:extLst>
          </p:cNvPr>
          <p:cNvSpPr>
            <a:spLocks noGrp="1" noChangeArrowheads="1"/>
          </p:cNvSpPr>
          <p:nvPr>
            <p:ph type="body" idx="1"/>
          </p:nvPr>
        </p:nvSpPr>
        <p:spPr>
          <a:xfrm>
            <a:off x="685800" y="4343400"/>
            <a:ext cx="5484813"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a:extLst>
              <a:ext uri="{FF2B5EF4-FFF2-40B4-BE49-F238E27FC236}">
                <a16:creationId xmlns:a16="http://schemas.microsoft.com/office/drawing/2014/main" id="{730903C7-6280-682D-F4BA-EC881B85DC5C}"/>
              </a:ext>
            </a:extLst>
          </p:cNvPr>
          <p:cNvSpPr>
            <a:spLocks noGrp="1" noRot="1" noChangeAspect="1" noChangeArrowheads="1" noTextEdit="1"/>
          </p:cNvSpPr>
          <p:nvPr>
            <p:ph type="sldImg"/>
          </p:nvPr>
        </p:nvSpPr>
        <p:spPr>
          <a:xfrm>
            <a:off x="-16765588" y="-8736013"/>
            <a:ext cx="33532763" cy="1886267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9" name="Rectangle 2">
            <a:extLst>
              <a:ext uri="{FF2B5EF4-FFF2-40B4-BE49-F238E27FC236}">
                <a16:creationId xmlns:a16="http://schemas.microsoft.com/office/drawing/2014/main" id="{AC28B184-B54D-B98A-B722-758AEE660D5F}"/>
              </a:ext>
            </a:extLst>
          </p:cNvPr>
          <p:cNvSpPr>
            <a:spLocks noGrp="1" noChangeArrowheads="1"/>
          </p:cNvSpPr>
          <p:nvPr>
            <p:ph type="body" idx="1"/>
          </p:nvPr>
        </p:nvSpPr>
        <p:spPr>
          <a:xfrm>
            <a:off x="685800" y="4343400"/>
            <a:ext cx="5484813"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a:extLst>
              <a:ext uri="{FF2B5EF4-FFF2-40B4-BE49-F238E27FC236}">
                <a16:creationId xmlns:a16="http://schemas.microsoft.com/office/drawing/2014/main" id="{1C043AF8-EF8C-FBC4-6D57-C9018A73A301}"/>
              </a:ext>
            </a:extLst>
          </p:cNvPr>
          <p:cNvSpPr>
            <a:spLocks noGrp="1" noRot="1" noChangeAspect="1" noChangeArrowheads="1" noTextEdit="1"/>
          </p:cNvSpPr>
          <p:nvPr>
            <p:ph type="sldImg"/>
          </p:nvPr>
        </p:nvSpPr>
        <p:spPr>
          <a:xfrm>
            <a:off x="-16765588" y="-8736013"/>
            <a:ext cx="33532763" cy="1886267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7" name="Rectangle 2">
            <a:extLst>
              <a:ext uri="{FF2B5EF4-FFF2-40B4-BE49-F238E27FC236}">
                <a16:creationId xmlns:a16="http://schemas.microsoft.com/office/drawing/2014/main" id="{C9A67102-C1C3-C90A-A380-1FA45A0B5FB3}"/>
              </a:ext>
            </a:extLst>
          </p:cNvPr>
          <p:cNvSpPr>
            <a:spLocks noGrp="1" noChangeArrowheads="1"/>
          </p:cNvSpPr>
          <p:nvPr>
            <p:ph type="body" idx="1"/>
          </p:nvPr>
        </p:nvSpPr>
        <p:spPr>
          <a:xfrm>
            <a:off x="685800" y="4343400"/>
            <a:ext cx="5484813"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a:extLst>
              <a:ext uri="{FF2B5EF4-FFF2-40B4-BE49-F238E27FC236}">
                <a16:creationId xmlns:a16="http://schemas.microsoft.com/office/drawing/2014/main" id="{CCF9DD38-DEF6-ACEF-1A9D-26A41AE1FABF}"/>
              </a:ext>
            </a:extLst>
          </p:cNvPr>
          <p:cNvSpPr>
            <a:spLocks noGrp="1" noRot="1" noChangeAspect="1" noChangeArrowheads="1" noTextEdit="1"/>
          </p:cNvSpPr>
          <p:nvPr>
            <p:ph type="sldImg"/>
          </p:nvPr>
        </p:nvSpPr>
        <p:spPr>
          <a:xfrm>
            <a:off x="-16765588" y="-8736013"/>
            <a:ext cx="33532763" cy="1886267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5" name="Rectangle 2">
            <a:extLst>
              <a:ext uri="{FF2B5EF4-FFF2-40B4-BE49-F238E27FC236}">
                <a16:creationId xmlns:a16="http://schemas.microsoft.com/office/drawing/2014/main" id="{95CB56DA-541C-E7E0-60D1-C0CB78936C40}"/>
              </a:ext>
            </a:extLst>
          </p:cNvPr>
          <p:cNvSpPr>
            <a:spLocks noGrp="1" noChangeArrowheads="1"/>
          </p:cNvSpPr>
          <p:nvPr>
            <p:ph type="body" idx="1"/>
          </p:nvPr>
        </p:nvSpPr>
        <p:spPr>
          <a:xfrm>
            <a:off x="685800" y="4343400"/>
            <a:ext cx="5484813"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8"/>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51F9B617-345E-5255-394D-66BD5DB67A7F}"/>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9BD33E65-5E9B-7BC2-649E-FA01DAEAF83E}"/>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26D60C3B-4C82-77F4-1563-8BA8C2EC5ABA}"/>
              </a:ext>
            </a:extLst>
          </p:cNvPr>
          <p:cNvSpPr>
            <a:spLocks noGrp="1" noChangeArrowheads="1"/>
          </p:cNvSpPr>
          <p:nvPr>
            <p:ph type="sldNum" idx="12"/>
          </p:nvPr>
        </p:nvSpPr>
        <p:spPr>
          <a:ln/>
        </p:spPr>
        <p:txBody>
          <a:bodyPr/>
          <a:lstStyle>
            <a:lvl1pPr>
              <a:defRPr/>
            </a:lvl1pPr>
          </a:lstStyle>
          <a:p>
            <a:pPr>
              <a:defRPr/>
            </a:pPr>
            <a:fld id="{60A12C77-7000-41A0-803E-C9CAC04CEB73}" type="slidenum">
              <a:rPr lang="pl-PL" altLang="pl-PL"/>
              <a:pPr>
                <a:defRPr/>
              </a:pPr>
              <a:t>‹#›</a:t>
            </a:fld>
            <a:endParaRPr lang="pl-PL" altLang="pl-PL"/>
          </a:p>
        </p:txBody>
      </p:sp>
    </p:spTree>
    <p:extLst>
      <p:ext uri="{BB962C8B-B14F-4D97-AF65-F5344CB8AC3E}">
        <p14:creationId xmlns:p14="http://schemas.microsoft.com/office/powerpoint/2010/main" val="261099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0A573B17-C950-AE93-F379-EAB2DA74F0C8}"/>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13DFF17A-0DA6-3F7D-FEB6-79A1AACB0D1C}"/>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848219F6-3563-CA41-2779-436F4D2E86CA}"/>
              </a:ext>
            </a:extLst>
          </p:cNvPr>
          <p:cNvSpPr>
            <a:spLocks noGrp="1" noChangeArrowheads="1"/>
          </p:cNvSpPr>
          <p:nvPr>
            <p:ph type="sldNum" idx="12"/>
          </p:nvPr>
        </p:nvSpPr>
        <p:spPr>
          <a:ln/>
        </p:spPr>
        <p:txBody>
          <a:bodyPr/>
          <a:lstStyle>
            <a:lvl1pPr>
              <a:defRPr/>
            </a:lvl1pPr>
          </a:lstStyle>
          <a:p>
            <a:pPr>
              <a:defRPr/>
            </a:pPr>
            <a:fld id="{83ACA5EC-78EA-4A6C-9046-57161B5B10AE}" type="slidenum">
              <a:rPr lang="pl-PL" altLang="pl-PL"/>
              <a:pPr>
                <a:defRPr/>
              </a:pPr>
              <a:t>‹#›</a:t>
            </a:fld>
            <a:endParaRPr lang="pl-PL" altLang="pl-PL"/>
          </a:p>
        </p:txBody>
      </p:sp>
    </p:spTree>
    <p:extLst>
      <p:ext uri="{BB962C8B-B14F-4D97-AF65-F5344CB8AC3E}">
        <p14:creationId xmlns:p14="http://schemas.microsoft.com/office/powerpoint/2010/main" val="310979011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2" y="1600200"/>
            <a:ext cx="5382684"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5485" y="1600200"/>
            <a:ext cx="5382683"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5">
            <a:extLst>
              <a:ext uri="{FF2B5EF4-FFF2-40B4-BE49-F238E27FC236}">
                <a16:creationId xmlns:a16="http://schemas.microsoft.com/office/drawing/2014/main" id="{2FF0B592-AD51-608F-174F-62C4477FE131}"/>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69DCC2C1-4311-31A8-36EC-9C30CF67D19B}"/>
              </a:ext>
            </a:extLst>
          </p:cNvPr>
          <p:cNvSpPr>
            <a:spLocks noGrp="1" noChangeArrowheads="1"/>
          </p:cNvSpPr>
          <p:nvPr>
            <p:ph type="sldNum" idx="11"/>
          </p:nvPr>
        </p:nvSpPr>
        <p:spPr>
          <a:ln/>
        </p:spPr>
        <p:txBody>
          <a:bodyPr/>
          <a:lstStyle>
            <a:lvl1pPr>
              <a:defRPr/>
            </a:lvl1pPr>
          </a:lstStyle>
          <a:p>
            <a:pPr>
              <a:defRPr/>
            </a:pPr>
            <a:fld id="{8782D690-AB1A-47E7-B81A-64DAAE6D7841}" type="slidenum">
              <a:rPr lang="pl-PL" altLang="pl-PL"/>
              <a:pPr>
                <a:defRPr/>
              </a:pPr>
              <a:t>‹#›</a:t>
            </a:fld>
            <a:endParaRPr lang="pl-PL" altLang="pl-PL"/>
          </a:p>
        </p:txBody>
      </p:sp>
      <p:sp>
        <p:nvSpPr>
          <p:cNvPr id="7" name="Rectangle 27">
            <a:extLst>
              <a:ext uri="{FF2B5EF4-FFF2-40B4-BE49-F238E27FC236}">
                <a16:creationId xmlns:a16="http://schemas.microsoft.com/office/drawing/2014/main" id="{87C900EA-22AB-43F6-1F37-D3F044EAAA9E}"/>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4238951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40317" y="365128"/>
            <a:ext cx="10515600" cy="1325563"/>
          </a:xfrm>
        </p:spPr>
        <p:txBody>
          <a:bodyPr/>
          <a:lstStyle/>
          <a:p>
            <a:r>
              <a:rPr lang="pl-PL"/>
              <a:t>Kliknij, aby edytować styl</a:t>
            </a:r>
          </a:p>
        </p:txBody>
      </p:sp>
      <p:sp>
        <p:nvSpPr>
          <p:cNvPr id="3" name="Symbol zastępczy tekstu 2"/>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4" name="Symbol zastępczy zawartości 3"/>
          <p:cNvSpPr>
            <a:spLocks noGrp="1"/>
          </p:cNvSpPr>
          <p:nvPr>
            <p:ph sz="half" idx="2"/>
          </p:nvPr>
        </p:nvSpPr>
        <p:spPr>
          <a:xfrm>
            <a:off x="840319" y="2505075"/>
            <a:ext cx="5158316"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71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5">
            <a:extLst>
              <a:ext uri="{FF2B5EF4-FFF2-40B4-BE49-F238E27FC236}">
                <a16:creationId xmlns:a16="http://schemas.microsoft.com/office/drawing/2014/main" id="{DED92B3D-BFE8-8DE4-8DC7-11160475D5B6}"/>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8" name="Rectangle 26">
            <a:extLst>
              <a:ext uri="{FF2B5EF4-FFF2-40B4-BE49-F238E27FC236}">
                <a16:creationId xmlns:a16="http://schemas.microsoft.com/office/drawing/2014/main" id="{CE43FBE4-564F-CB0F-F0BA-7299A9A4F7A2}"/>
              </a:ext>
            </a:extLst>
          </p:cNvPr>
          <p:cNvSpPr>
            <a:spLocks noGrp="1" noChangeArrowheads="1"/>
          </p:cNvSpPr>
          <p:nvPr>
            <p:ph type="sldNum" idx="11"/>
          </p:nvPr>
        </p:nvSpPr>
        <p:spPr>
          <a:ln/>
        </p:spPr>
        <p:txBody>
          <a:bodyPr/>
          <a:lstStyle>
            <a:lvl1pPr>
              <a:defRPr/>
            </a:lvl1pPr>
          </a:lstStyle>
          <a:p>
            <a:pPr>
              <a:defRPr/>
            </a:pPr>
            <a:fld id="{2E5E52AD-05C2-4A47-9B73-F7A203949555}" type="slidenum">
              <a:rPr lang="pl-PL" altLang="pl-PL"/>
              <a:pPr>
                <a:defRPr/>
              </a:pPr>
              <a:t>‹#›</a:t>
            </a:fld>
            <a:endParaRPr lang="pl-PL" altLang="pl-PL"/>
          </a:p>
        </p:txBody>
      </p:sp>
      <p:sp>
        <p:nvSpPr>
          <p:cNvPr id="9" name="Rectangle 27">
            <a:extLst>
              <a:ext uri="{FF2B5EF4-FFF2-40B4-BE49-F238E27FC236}">
                <a16:creationId xmlns:a16="http://schemas.microsoft.com/office/drawing/2014/main" id="{7236E77F-13C7-1E0C-736B-1C9622EF744F}"/>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81438167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5">
            <a:extLst>
              <a:ext uri="{FF2B5EF4-FFF2-40B4-BE49-F238E27FC236}">
                <a16:creationId xmlns:a16="http://schemas.microsoft.com/office/drawing/2014/main" id="{78B81DAB-AE44-168D-ADBF-6149F027EEFD}"/>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D25898A8-BE80-0E25-2251-8754D4BA0004}"/>
              </a:ext>
            </a:extLst>
          </p:cNvPr>
          <p:cNvSpPr>
            <a:spLocks noGrp="1" noChangeArrowheads="1"/>
          </p:cNvSpPr>
          <p:nvPr>
            <p:ph type="sldNum" idx="11"/>
          </p:nvPr>
        </p:nvSpPr>
        <p:spPr>
          <a:ln/>
        </p:spPr>
        <p:txBody>
          <a:bodyPr/>
          <a:lstStyle>
            <a:lvl1pPr>
              <a:defRPr/>
            </a:lvl1pPr>
          </a:lstStyle>
          <a:p>
            <a:pPr>
              <a:defRPr/>
            </a:pPr>
            <a:fld id="{8698F5FD-E4C5-426C-B8D6-54A506F942E2}" type="slidenum">
              <a:rPr lang="pl-PL" altLang="pl-PL"/>
              <a:pPr>
                <a:defRPr/>
              </a:pPr>
              <a:t>‹#›</a:t>
            </a:fld>
            <a:endParaRPr lang="pl-PL" altLang="pl-PL"/>
          </a:p>
        </p:txBody>
      </p:sp>
      <p:sp>
        <p:nvSpPr>
          <p:cNvPr id="5" name="Rectangle 27">
            <a:extLst>
              <a:ext uri="{FF2B5EF4-FFF2-40B4-BE49-F238E27FC236}">
                <a16:creationId xmlns:a16="http://schemas.microsoft.com/office/drawing/2014/main" id="{9B3CDC62-E129-9BD6-3C65-C822B13EBC5F}"/>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55163411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0B875309-A11E-24A7-97C9-0B40CAC09FDE}"/>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3" name="Rectangle 26">
            <a:extLst>
              <a:ext uri="{FF2B5EF4-FFF2-40B4-BE49-F238E27FC236}">
                <a16:creationId xmlns:a16="http://schemas.microsoft.com/office/drawing/2014/main" id="{4744F39C-FA34-A6FA-0002-A3C28DCF847D}"/>
              </a:ext>
            </a:extLst>
          </p:cNvPr>
          <p:cNvSpPr>
            <a:spLocks noGrp="1" noChangeArrowheads="1"/>
          </p:cNvSpPr>
          <p:nvPr>
            <p:ph type="sldNum" idx="11"/>
          </p:nvPr>
        </p:nvSpPr>
        <p:spPr>
          <a:ln/>
        </p:spPr>
        <p:txBody>
          <a:bodyPr/>
          <a:lstStyle>
            <a:lvl1pPr>
              <a:defRPr/>
            </a:lvl1pPr>
          </a:lstStyle>
          <a:p>
            <a:pPr>
              <a:defRPr/>
            </a:pPr>
            <a:fld id="{84C16331-AB47-4D81-BB4A-AACA90F10E3E}" type="slidenum">
              <a:rPr lang="pl-PL" altLang="pl-PL"/>
              <a:pPr>
                <a:defRPr/>
              </a:pPr>
              <a:t>‹#›</a:t>
            </a:fld>
            <a:endParaRPr lang="pl-PL" altLang="pl-PL"/>
          </a:p>
        </p:txBody>
      </p:sp>
      <p:sp>
        <p:nvSpPr>
          <p:cNvPr id="4" name="Rectangle 27">
            <a:extLst>
              <a:ext uri="{FF2B5EF4-FFF2-40B4-BE49-F238E27FC236}">
                <a16:creationId xmlns:a16="http://schemas.microsoft.com/office/drawing/2014/main" id="{895BEE12-511F-2B2E-8FEC-EB380581BA4C}"/>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71449899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zawartości 2"/>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B9D3A9F6-30DB-FE3E-9487-29149589866F}"/>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F3CBE042-99FD-4FC3-187C-58213D55097F}"/>
              </a:ext>
            </a:extLst>
          </p:cNvPr>
          <p:cNvSpPr>
            <a:spLocks noGrp="1" noChangeArrowheads="1"/>
          </p:cNvSpPr>
          <p:nvPr>
            <p:ph type="sldNum" idx="11"/>
          </p:nvPr>
        </p:nvSpPr>
        <p:spPr>
          <a:ln/>
        </p:spPr>
        <p:txBody>
          <a:bodyPr/>
          <a:lstStyle>
            <a:lvl1pPr>
              <a:defRPr/>
            </a:lvl1pPr>
          </a:lstStyle>
          <a:p>
            <a:pPr>
              <a:defRPr/>
            </a:pPr>
            <a:fld id="{800C410A-5CB8-4EE1-9280-B97731A31BED}" type="slidenum">
              <a:rPr lang="pl-PL" altLang="pl-PL"/>
              <a:pPr>
                <a:defRPr/>
              </a:pPr>
              <a:t>‹#›</a:t>
            </a:fld>
            <a:endParaRPr lang="pl-PL" altLang="pl-PL"/>
          </a:p>
        </p:txBody>
      </p:sp>
      <p:sp>
        <p:nvSpPr>
          <p:cNvPr id="7" name="Rectangle 27">
            <a:extLst>
              <a:ext uri="{FF2B5EF4-FFF2-40B4-BE49-F238E27FC236}">
                <a16:creationId xmlns:a16="http://schemas.microsoft.com/office/drawing/2014/main" id="{91B3A5EC-5BAD-FB22-E876-A4E7F311DDD7}"/>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08915314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obrazu 2"/>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206C8A27-2C26-3049-5D29-5BB85E0FEE9C}"/>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D7E0F1F5-83D3-6DF6-782C-DE96076718CE}"/>
              </a:ext>
            </a:extLst>
          </p:cNvPr>
          <p:cNvSpPr>
            <a:spLocks noGrp="1" noChangeArrowheads="1"/>
          </p:cNvSpPr>
          <p:nvPr>
            <p:ph type="sldNum" idx="11"/>
          </p:nvPr>
        </p:nvSpPr>
        <p:spPr>
          <a:ln/>
        </p:spPr>
        <p:txBody>
          <a:bodyPr/>
          <a:lstStyle>
            <a:lvl1pPr>
              <a:defRPr/>
            </a:lvl1pPr>
          </a:lstStyle>
          <a:p>
            <a:pPr>
              <a:defRPr/>
            </a:pPr>
            <a:fld id="{4EF07A6A-15ED-483C-9ECB-49DBE829988D}" type="slidenum">
              <a:rPr lang="pl-PL" altLang="pl-PL"/>
              <a:pPr>
                <a:defRPr/>
              </a:pPr>
              <a:t>‹#›</a:t>
            </a:fld>
            <a:endParaRPr lang="pl-PL" altLang="pl-PL"/>
          </a:p>
        </p:txBody>
      </p:sp>
      <p:sp>
        <p:nvSpPr>
          <p:cNvPr id="7" name="Rectangle 27">
            <a:extLst>
              <a:ext uri="{FF2B5EF4-FFF2-40B4-BE49-F238E27FC236}">
                <a16:creationId xmlns:a16="http://schemas.microsoft.com/office/drawing/2014/main" id="{D967C8FE-CBCD-17F8-8AA8-A15462308B90}"/>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65844674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9EB00EA4-952F-B598-9930-81B623979F0E}"/>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07964347-A50C-9BB0-AE62-E4B7454B792A}"/>
              </a:ext>
            </a:extLst>
          </p:cNvPr>
          <p:cNvSpPr>
            <a:spLocks noGrp="1" noChangeArrowheads="1"/>
          </p:cNvSpPr>
          <p:nvPr>
            <p:ph type="sldNum" idx="11"/>
          </p:nvPr>
        </p:nvSpPr>
        <p:spPr>
          <a:ln/>
        </p:spPr>
        <p:txBody>
          <a:bodyPr/>
          <a:lstStyle>
            <a:lvl1pPr>
              <a:defRPr/>
            </a:lvl1pPr>
          </a:lstStyle>
          <a:p>
            <a:pPr>
              <a:defRPr/>
            </a:pPr>
            <a:fld id="{9A4F53F1-8B0C-4404-85AD-15D6C50EF40B}" type="slidenum">
              <a:rPr lang="pl-PL" altLang="pl-PL"/>
              <a:pPr>
                <a:defRPr/>
              </a:pPr>
              <a:t>‹#›</a:t>
            </a:fld>
            <a:endParaRPr lang="pl-PL" altLang="pl-PL"/>
          </a:p>
        </p:txBody>
      </p:sp>
      <p:sp>
        <p:nvSpPr>
          <p:cNvPr id="6" name="Rectangle 27">
            <a:extLst>
              <a:ext uri="{FF2B5EF4-FFF2-40B4-BE49-F238E27FC236}">
                <a16:creationId xmlns:a16="http://schemas.microsoft.com/office/drawing/2014/main" id="{0BFA17A8-6DDB-127E-BFA9-939FAEB11082}"/>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3294208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7085" y="160338"/>
            <a:ext cx="2741083" cy="59674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2" y="160338"/>
            <a:ext cx="8024284" cy="596741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3D590CB2-83C8-4C55-9767-D302B1DA5CF0}"/>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72AA462D-424A-443F-65B1-091E611C7AFC}"/>
              </a:ext>
            </a:extLst>
          </p:cNvPr>
          <p:cNvSpPr>
            <a:spLocks noGrp="1" noChangeArrowheads="1"/>
          </p:cNvSpPr>
          <p:nvPr>
            <p:ph type="sldNum" idx="11"/>
          </p:nvPr>
        </p:nvSpPr>
        <p:spPr>
          <a:ln/>
        </p:spPr>
        <p:txBody>
          <a:bodyPr/>
          <a:lstStyle>
            <a:lvl1pPr>
              <a:defRPr/>
            </a:lvl1pPr>
          </a:lstStyle>
          <a:p>
            <a:pPr>
              <a:defRPr/>
            </a:pPr>
            <a:fld id="{04FA7EB1-7213-47C6-9738-7C283984A7DB}" type="slidenum">
              <a:rPr lang="pl-PL" altLang="pl-PL"/>
              <a:pPr>
                <a:defRPr/>
              </a:pPr>
              <a:t>‹#›</a:t>
            </a:fld>
            <a:endParaRPr lang="pl-PL" altLang="pl-PL"/>
          </a:p>
        </p:txBody>
      </p:sp>
      <p:sp>
        <p:nvSpPr>
          <p:cNvPr id="6" name="Rectangle 27">
            <a:extLst>
              <a:ext uri="{FF2B5EF4-FFF2-40B4-BE49-F238E27FC236}">
                <a16:creationId xmlns:a16="http://schemas.microsoft.com/office/drawing/2014/main" id="{F84114A2-3BFC-184A-D50E-1C38480BE82F}"/>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06330905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1" y="1600200"/>
            <a:ext cx="10356851" cy="1824038"/>
          </a:xfrm>
        </p:spPr>
        <p:txBody>
          <a:bodyPr/>
          <a:lstStyle/>
          <a:p>
            <a:r>
              <a:rPr lang="pl-PL"/>
              <a:t>Kliknij, aby edytować styl</a:t>
            </a:r>
          </a:p>
        </p:txBody>
      </p:sp>
      <p:sp>
        <p:nvSpPr>
          <p:cNvPr id="3" name="Rectangle 25">
            <a:extLst>
              <a:ext uri="{FF2B5EF4-FFF2-40B4-BE49-F238E27FC236}">
                <a16:creationId xmlns:a16="http://schemas.microsoft.com/office/drawing/2014/main" id="{CA5AF933-5CE9-4C93-20F1-F2343B287ED0}"/>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C99ED314-9463-579E-8854-B58B084CBF31}"/>
              </a:ext>
            </a:extLst>
          </p:cNvPr>
          <p:cNvSpPr>
            <a:spLocks noGrp="1" noChangeArrowheads="1"/>
          </p:cNvSpPr>
          <p:nvPr>
            <p:ph type="sldNum" idx="11"/>
          </p:nvPr>
        </p:nvSpPr>
        <p:spPr>
          <a:ln/>
        </p:spPr>
        <p:txBody>
          <a:bodyPr/>
          <a:lstStyle>
            <a:lvl1pPr>
              <a:defRPr/>
            </a:lvl1pPr>
          </a:lstStyle>
          <a:p>
            <a:pPr>
              <a:defRPr/>
            </a:pPr>
            <a:fld id="{472F0134-59E7-4CD3-9BDB-228008C8553B}" type="slidenum">
              <a:rPr lang="pl-PL" altLang="pl-PL"/>
              <a:pPr>
                <a:defRPr/>
              </a:pPr>
              <a:t>‹#›</a:t>
            </a:fld>
            <a:endParaRPr lang="pl-PL" altLang="pl-PL"/>
          </a:p>
        </p:txBody>
      </p:sp>
      <p:sp>
        <p:nvSpPr>
          <p:cNvPr id="5" name="Rectangle 27">
            <a:extLst>
              <a:ext uri="{FF2B5EF4-FFF2-40B4-BE49-F238E27FC236}">
                <a16:creationId xmlns:a16="http://schemas.microsoft.com/office/drawing/2014/main" id="{389044D9-0023-834E-6514-6FCDB19BFA13}"/>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07724731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8"/>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pl-PL"/>
              <a:t>Kliknij, aby edytować styl wzorca podtytułu</a:t>
            </a:r>
          </a:p>
        </p:txBody>
      </p:sp>
      <p:sp>
        <p:nvSpPr>
          <p:cNvPr id="4" name="Rectangle 25">
            <a:extLst>
              <a:ext uri="{FF2B5EF4-FFF2-40B4-BE49-F238E27FC236}">
                <a16:creationId xmlns:a16="http://schemas.microsoft.com/office/drawing/2014/main" id="{BF2DDD0F-6A0D-2AA0-0A5E-989D3DA6064B}"/>
              </a:ext>
            </a:extLst>
          </p:cNvPr>
          <p:cNvSpPr>
            <a:spLocks noGrp="1" noChangeArrowheads="1"/>
          </p:cNvSpPr>
          <p:nvPr>
            <p:ph type="ftr" idx="10"/>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64E6C7E9-DD3A-B943-7F15-854297E27C53}"/>
              </a:ext>
            </a:extLst>
          </p:cNvPr>
          <p:cNvSpPr>
            <a:spLocks noGrp="1" noChangeArrowheads="1"/>
          </p:cNvSpPr>
          <p:nvPr>
            <p:ph type="sldNum" idx="11"/>
          </p:nvPr>
        </p:nvSpPr>
        <p:spPr>
          <a:ln/>
        </p:spPr>
        <p:txBody>
          <a:bodyPr/>
          <a:lstStyle>
            <a:lvl1pPr>
              <a:defRPr/>
            </a:lvl1pPr>
          </a:lstStyle>
          <a:p>
            <a:pPr>
              <a:defRPr/>
            </a:pPr>
            <a:fld id="{8292EFC7-BE62-45AF-9DA0-784ED9EB1F3F}" type="slidenum">
              <a:rPr lang="pl-PL" altLang="pl-PL"/>
              <a:pPr>
                <a:defRPr/>
              </a:pPr>
              <a:t>‹#›</a:t>
            </a:fld>
            <a:endParaRPr lang="pl-PL" altLang="pl-PL"/>
          </a:p>
        </p:txBody>
      </p:sp>
      <p:sp>
        <p:nvSpPr>
          <p:cNvPr id="6" name="Rectangle 27">
            <a:extLst>
              <a:ext uri="{FF2B5EF4-FFF2-40B4-BE49-F238E27FC236}">
                <a16:creationId xmlns:a16="http://schemas.microsoft.com/office/drawing/2014/main" id="{3436FDF1-756A-2172-6AD9-4DD84F5C8993}"/>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4029317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3"/>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2" y="1600203"/>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E9317282-B756-DCBB-CAFA-D1324AEC9B66}"/>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3AD40D97-E8F1-DFA7-B6F9-B0658DB7924D}"/>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60E3ECA1-45B6-E4CD-5540-88EEDC5B5E8E}"/>
              </a:ext>
            </a:extLst>
          </p:cNvPr>
          <p:cNvSpPr>
            <a:spLocks noGrp="1" noChangeArrowheads="1"/>
          </p:cNvSpPr>
          <p:nvPr>
            <p:ph type="sldNum" idx="12"/>
          </p:nvPr>
        </p:nvSpPr>
        <p:spPr>
          <a:ln/>
        </p:spPr>
        <p:txBody>
          <a:bodyPr/>
          <a:lstStyle>
            <a:lvl1pPr>
              <a:defRPr/>
            </a:lvl1pPr>
          </a:lstStyle>
          <a:p>
            <a:pPr>
              <a:defRPr/>
            </a:pPr>
            <a:fld id="{B562B6B0-6EDB-4191-82A5-1F9E0B750625}" type="slidenum">
              <a:rPr lang="pl-PL" altLang="pl-PL"/>
              <a:pPr>
                <a:defRPr/>
              </a:pPr>
              <a:t>‹#›</a:t>
            </a:fld>
            <a:endParaRPr lang="pl-PL" altLang="pl-PL"/>
          </a:p>
        </p:txBody>
      </p:sp>
    </p:spTree>
    <p:extLst>
      <p:ext uri="{BB962C8B-B14F-4D97-AF65-F5344CB8AC3E}">
        <p14:creationId xmlns:p14="http://schemas.microsoft.com/office/powerpoint/2010/main" val="259184933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D5134B29-AE38-6AA8-3400-538394425EC6}"/>
              </a:ext>
            </a:extLst>
          </p:cNvPr>
          <p:cNvSpPr>
            <a:spLocks noGrp="1" noChangeArrowheads="1"/>
          </p:cNvSpPr>
          <p:nvPr>
            <p:ph type="ftr" idx="10"/>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B233E2B7-F780-3536-E3AC-130CE49F66E7}"/>
              </a:ext>
            </a:extLst>
          </p:cNvPr>
          <p:cNvSpPr>
            <a:spLocks noGrp="1" noChangeArrowheads="1"/>
          </p:cNvSpPr>
          <p:nvPr>
            <p:ph type="sldNum" idx="11"/>
          </p:nvPr>
        </p:nvSpPr>
        <p:spPr>
          <a:ln/>
        </p:spPr>
        <p:txBody>
          <a:bodyPr/>
          <a:lstStyle>
            <a:lvl1pPr>
              <a:defRPr/>
            </a:lvl1pPr>
          </a:lstStyle>
          <a:p>
            <a:pPr>
              <a:defRPr/>
            </a:pPr>
            <a:fld id="{C0FF7BE1-9BA6-44D0-973B-42935FD78598}" type="slidenum">
              <a:rPr lang="pl-PL" altLang="pl-PL"/>
              <a:pPr>
                <a:defRPr/>
              </a:pPr>
              <a:t>‹#›</a:t>
            </a:fld>
            <a:endParaRPr lang="pl-PL" altLang="pl-PL"/>
          </a:p>
        </p:txBody>
      </p:sp>
      <p:sp>
        <p:nvSpPr>
          <p:cNvPr id="6" name="Rectangle 27">
            <a:extLst>
              <a:ext uri="{FF2B5EF4-FFF2-40B4-BE49-F238E27FC236}">
                <a16:creationId xmlns:a16="http://schemas.microsoft.com/office/drawing/2014/main" id="{EA61B5F1-54C1-75AE-EE2E-92A6B529E0E9}"/>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28343208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3"/>
            <a:ext cx="10363200" cy="1362075"/>
          </a:xfrm>
        </p:spPr>
        <p:txBody>
          <a:bodyPr anchor="t"/>
          <a:lstStyle>
            <a:lvl1pPr algn="l">
              <a:defRPr sz="3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pl-PL"/>
              <a:t>Kliknij, aby edytować style wzorca tekstu</a:t>
            </a:r>
          </a:p>
        </p:txBody>
      </p:sp>
      <p:sp>
        <p:nvSpPr>
          <p:cNvPr id="4" name="Rectangle 25">
            <a:extLst>
              <a:ext uri="{FF2B5EF4-FFF2-40B4-BE49-F238E27FC236}">
                <a16:creationId xmlns:a16="http://schemas.microsoft.com/office/drawing/2014/main" id="{4D51B193-4107-4CA3-769E-C629625811C4}"/>
              </a:ext>
            </a:extLst>
          </p:cNvPr>
          <p:cNvSpPr>
            <a:spLocks noGrp="1" noChangeArrowheads="1"/>
          </p:cNvSpPr>
          <p:nvPr>
            <p:ph type="ftr" idx="10"/>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A8D82641-8743-059B-791D-77EE2E68BF2B}"/>
              </a:ext>
            </a:extLst>
          </p:cNvPr>
          <p:cNvSpPr>
            <a:spLocks noGrp="1" noChangeArrowheads="1"/>
          </p:cNvSpPr>
          <p:nvPr>
            <p:ph type="sldNum" idx="11"/>
          </p:nvPr>
        </p:nvSpPr>
        <p:spPr>
          <a:ln/>
        </p:spPr>
        <p:txBody>
          <a:bodyPr/>
          <a:lstStyle>
            <a:lvl1pPr>
              <a:defRPr/>
            </a:lvl1pPr>
          </a:lstStyle>
          <a:p>
            <a:pPr>
              <a:defRPr/>
            </a:pPr>
            <a:fld id="{A20211A8-4C19-403C-8F2A-77E9F9B887C6}" type="slidenum">
              <a:rPr lang="pl-PL" altLang="pl-PL"/>
              <a:pPr>
                <a:defRPr/>
              </a:pPr>
              <a:t>‹#›</a:t>
            </a:fld>
            <a:endParaRPr lang="pl-PL" altLang="pl-PL"/>
          </a:p>
        </p:txBody>
      </p:sp>
      <p:sp>
        <p:nvSpPr>
          <p:cNvPr id="6" name="Rectangle 27">
            <a:extLst>
              <a:ext uri="{FF2B5EF4-FFF2-40B4-BE49-F238E27FC236}">
                <a16:creationId xmlns:a16="http://schemas.microsoft.com/office/drawing/2014/main" id="{E8342900-17DC-7C89-68FA-DAA3D4AB114D}"/>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81442513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2" y="1600203"/>
            <a:ext cx="5380567"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0203"/>
            <a:ext cx="5382684"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5">
            <a:extLst>
              <a:ext uri="{FF2B5EF4-FFF2-40B4-BE49-F238E27FC236}">
                <a16:creationId xmlns:a16="http://schemas.microsoft.com/office/drawing/2014/main" id="{1F79577B-9A17-9745-2425-D928E99C85D8}"/>
              </a:ext>
            </a:extLst>
          </p:cNvPr>
          <p:cNvSpPr>
            <a:spLocks noGrp="1" noChangeArrowheads="1"/>
          </p:cNvSpPr>
          <p:nvPr>
            <p:ph type="ftr" idx="10"/>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A79A0752-8086-801D-D656-94B5789C58EC}"/>
              </a:ext>
            </a:extLst>
          </p:cNvPr>
          <p:cNvSpPr>
            <a:spLocks noGrp="1" noChangeArrowheads="1"/>
          </p:cNvSpPr>
          <p:nvPr>
            <p:ph type="sldNum" idx="11"/>
          </p:nvPr>
        </p:nvSpPr>
        <p:spPr>
          <a:ln/>
        </p:spPr>
        <p:txBody>
          <a:bodyPr/>
          <a:lstStyle>
            <a:lvl1pPr>
              <a:defRPr/>
            </a:lvl1pPr>
          </a:lstStyle>
          <a:p>
            <a:pPr>
              <a:defRPr/>
            </a:pPr>
            <a:fld id="{C897E329-5228-48E0-BFFF-14CA3084B27B}" type="slidenum">
              <a:rPr lang="pl-PL" altLang="pl-PL"/>
              <a:pPr>
                <a:defRPr/>
              </a:pPr>
              <a:t>‹#›</a:t>
            </a:fld>
            <a:endParaRPr lang="pl-PL" altLang="pl-PL"/>
          </a:p>
        </p:txBody>
      </p:sp>
      <p:sp>
        <p:nvSpPr>
          <p:cNvPr id="7" name="Rectangle 27">
            <a:extLst>
              <a:ext uri="{FF2B5EF4-FFF2-40B4-BE49-F238E27FC236}">
                <a16:creationId xmlns:a16="http://schemas.microsoft.com/office/drawing/2014/main" id="{A5CE060D-64C2-945B-A743-584B5A909F50}"/>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250203009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5">
            <a:extLst>
              <a:ext uri="{FF2B5EF4-FFF2-40B4-BE49-F238E27FC236}">
                <a16:creationId xmlns:a16="http://schemas.microsoft.com/office/drawing/2014/main" id="{0C4214EF-D66E-00DF-2D45-29FA5F0597F7}"/>
              </a:ext>
            </a:extLst>
          </p:cNvPr>
          <p:cNvSpPr>
            <a:spLocks noGrp="1" noChangeArrowheads="1"/>
          </p:cNvSpPr>
          <p:nvPr>
            <p:ph type="ftr" idx="10"/>
          </p:nvPr>
        </p:nvSpPr>
        <p:spPr>
          <a:ln/>
        </p:spPr>
        <p:txBody>
          <a:bodyPr/>
          <a:lstStyle>
            <a:lvl1pPr>
              <a:defRPr/>
            </a:lvl1pPr>
          </a:lstStyle>
          <a:p>
            <a:pPr>
              <a:defRPr/>
            </a:pPr>
            <a:endParaRPr lang="pl-PL"/>
          </a:p>
        </p:txBody>
      </p:sp>
      <p:sp>
        <p:nvSpPr>
          <p:cNvPr id="8" name="Rectangle 26">
            <a:extLst>
              <a:ext uri="{FF2B5EF4-FFF2-40B4-BE49-F238E27FC236}">
                <a16:creationId xmlns:a16="http://schemas.microsoft.com/office/drawing/2014/main" id="{52132953-637E-B754-0957-CDF1B58A9442}"/>
              </a:ext>
            </a:extLst>
          </p:cNvPr>
          <p:cNvSpPr>
            <a:spLocks noGrp="1" noChangeArrowheads="1"/>
          </p:cNvSpPr>
          <p:nvPr>
            <p:ph type="sldNum" idx="11"/>
          </p:nvPr>
        </p:nvSpPr>
        <p:spPr>
          <a:ln/>
        </p:spPr>
        <p:txBody>
          <a:bodyPr/>
          <a:lstStyle>
            <a:lvl1pPr>
              <a:defRPr/>
            </a:lvl1pPr>
          </a:lstStyle>
          <a:p>
            <a:pPr>
              <a:defRPr/>
            </a:pPr>
            <a:fld id="{AA444413-819F-470E-8359-DD0F8645DA83}" type="slidenum">
              <a:rPr lang="pl-PL" altLang="pl-PL"/>
              <a:pPr>
                <a:defRPr/>
              </a:pPr>
              <a:t>‹#›</a:t>
            </a:fld>
            <a:endParaRPr lang="pl-PL" altLang="pl-PL"/>
          </a:p>
        </p:txBody>
      </p:sp>
      <p:sp>
        <p:nvSpPr>
          <p:cNvPr id="9" name="Rectangle 27">
            <a:extLst>
              <a:ext uri="{FF2B5EF4-FFF2-40B4-BE49-F238E27FC236}">
                <a16:creationId xmlns:a16="http://schemas.microsoft.com/office/drawing/2014/main" id="{AD1F37BF-D4EC-8634-70CB-409574AE38A3}"/>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114181173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5">
            <a:extLst>
              <a:ext uri="{FF2B5EF4-FFF2-40B4-BE49-F238E27FC236}">
                <a16:creationId xmlns:a16="http://schemas.microsoft.com/office/drawing/2014/main" id="{BC5D93A2-C0F3-0E94-105A-167AD010EAF4}"/>
              </a:ext>
            </a:extLst>
          </p:cNvPr>
          <p:cNvSpPr>
            <a:spLocks noGrp="1" noChangeArrowheads="1"/>
          </p:cNvSpPr>
          <p:nvPr>
            <p:ph type="ftr" idx="10"/>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77BFA833-3FE3-5385-5783-A87A44FA4D82}"/>
              </a:ext>
            </a:extLst>
          </p:cNvPr>
          <p:cNvSpPr>
            <a:spLocks noGrp="1" noChangeArrowheads="1"/>
          </p:cNvSpPr>
          <p:nvPr>
            <p:ph type="sldNum" idx="11"/>
          </p:nvPr>
        </p:nvSpPr>
        <p:spPr>
          <a:ln/>
        </p:spPr>
        <p:txBody>
          <a:bodyPr/>
          <a:lstStyle>
            <a:lvl1pPr>
              <a:defRPr/>
            </a:lvl1pPr>
          </a:lstStyle>
          <a:p>
            <a:pPr>
              <a:defRPr/>
            </a:pPr>
            <a:fld id="{D5DF45AB-AAE9-4D37-BCBE-28D961B7780C}" type="slidenum">
              <a:rPr lang="pl-PL" altLang="pl-PL"/>
              <a:pPr>
                <a:defRPr/>
              </a:pPr>
              <a:t>‹#›</a:t>
            </a:fld>
            <a:endParaRPr lang="pl-PL" altLang="pl-PL"/>
          </a:p>
        </p:txBody>
      </p:sp>
      <p:sp>
        <p:nvSpPr>
          <p:cNvPr id="5" name="Rectangle 27">
            <a:extLst>
              <a:ext uri="{FF2B5EF4-FFF2-40B4-BE49-F238E27FC236}">
                <a16:creationId xmlns:a16="http://schemas.microsoft.com/office/drawing/2014/main" id="{CB4DC2E7-513B-ECEB-CE86-B3905C4563A5}"/>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412588594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0AE32C52-E9FE-2D9B-091A-18A2938263AE}"/>
              </a:ext>
            </a:extLst>
          </p:cNvPr>
          <p:cNvSpPr>
            <a:spLocks noGrp="1" noChangeArrowheads="1"/>
          </p:cNvSpPr>
          <p:nvPr>
            <p:ph type="ftr" idx="10"/>
          </p:nvPr>
        </p:nvSpPr>
        <p:spPr>
          <a:ln/>
        </p:spPr>
        <p:txBody>
          <a:bodyPr/>
          <a:lstStyle>
            <a:lvl1pPr>
              <a:defRPr/>
            </a:lvl1pPr>
          </a:lstStyle>
          <a:p>
            <a:pPr>
              <a:defRPr/>
            </a:pPr>
            <a:endParaRPr lang="pl-PL"/>
          </a:p>
        </p:txBody>
      </p:sp>
      <p:sp>
        <p:nvSpPr>
          <p:cNvPr id="3" name="Rectangle 26">
            <a:extLst>
              <a:ext uri="{FF2B5EF4-FFF2-40B4-BE49-F238E27FC236}">
                <a16:creationId xmlns:a16="http://schemas.microsoft.com/office/drawing/2014/main" id="{7FEBCB4C-3CB1-F8C2-B09D-23C88210E222}"/>
              </a:ext>
            </a:extLst>
          </p:cNvPr>
          <p:cNvSpPr>
            <a:spLocks noGrp="1" noChangeArrowheads="1"/>
          </p:cNvSpPr>
          <p:nvPr>
            <p:ph type="sldNum" idx="11"/>
          </p:nvPr>
        </p:nvSpPr>
        <p:spPr>
          <a:ln/>
        </p:spPr>
        <p:txBody>
          <a:bodyPr/>
          <a:lstStyle>
            <a:lvl1pPr>
              <a:defRPr/>
            </a:lvl1pPr>
          </a:lstStyle>
          <a:p>
            <a:pPr>
              <a:defRPr/>
            </a:pPr>
            <a:fld id="{14F238A0-449D-4AE5-B32A-8600718ED473}" type="slidenum">
              <a:rPr lang="pl-PL" altLang="pl-PL"/>
              <a:pPr>
                <a:defRPr/>
              </a:pPr>
              <a:t>‹#›</a:t>
            </a:fld>
            <a:endParaRPr lang="pl-PL" altLang="pl-PL"/>
          </a:p>
        </p:txBody>
      </p:sp>
      <p:sp>
        <p:nvSpPr>
          <p:cNvPr id="4" name="Rectangle 27">
            <a:extLst>
              <a:ext uri="{FF2B5EF4-FFF2-40B4-BE49-F238E27FC236}">
                <a16:creationId xmlns:a16="http://schemas.microsoft.com/office/drawing/2014/main" id="{0150C3EF-1A7D-FF6B-C470-880FE4CCDACA}"/>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7027107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2" y="273050"/>
            <a:ext cx="4011084" cy="1162050"/>
          </a:xfrm>
        </p:spPr>
        <p:txBody>
          <a:bodyPr anchor="b"/>
          <a:lstStyle>
            <a:lvl1pPr algn="l">
              <a:defRPr sz="1500" b="1"/>
            </a:lvl1pPr>
          </a:lstStyle>
          <a:p>
            <a:r>
              <a:rPr lang="pl-PL"/>
              <a:t>Kliknij, aby edytować styl</a:t>
            </a:r>
          </a:p>
        </p:txBody>
      </p:sp>
      <p:sp>
        <p:nvSpPr>
          <p:cNvPr id="3" name="Symbol zastępczy zawartości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
        <p:nvSpPr>
          <p:cNvPr id="5" name="Rectangle 25">
            <a:extLst>
              <a:ext uri="{FF2B5EF4-FFF2-40B4-BE49-F238E27FC236}">
                <a16:creationId xmlns:a16="http://schemas.microsoft.com/office/drawing/2014/main" id="{5635CD72-12B1-6F41-D8CF-1F313FB2DD9C}"/>
              </a:ext>
            </a:extLst>
          </p:cNvPr>
          <p:cNvSpPr>
            <a:spLocks noGrp="1" noChangeArrowheads="1"/>
          </p:cNvSpPr>
          <p:nvPr>
            <p:ph type="ftr" idx="10"/>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61EF7116-2B40-AB35-D6A1-500583EB4CE0}"/>
              </a:ext>
            </a:extLst>
          </p:cNvPr>
          <p:cNvSpPr>
            <a:spLocks noGrp="1" noChangeArrowheads="1"/>
          </p:cNvSpPr>
          <p:nvPr>
            <p:ph type="sldNum" idx="11"/>
          </p:nvPr>
        </p:nvSpPr>
        <p:spPr>
          <a:ln/>
        </p:spPr>
        <p:txBody>
          <a:bodyPr/>
          <a:lstStyle>
            <a:lvl1pPr>
              <a:defRPr/>
            </a:lvl1pPr>
          </a:lstStyle>
          <a:p>
            <a:pPr>
              <a:defRPr/>
            </a:pPr>
            <a:fld id="{180EDABA-1C07-4DA3-9721-DAFA9E684A68}" type="slidenum">
              <a:rPr lang="pl-PL" altLang="pl-PL"/>
              <a:pPr>
                <a:defRPr/>
              </a:pPr>
              <a:t>‹#›</a:t>
            </a:fld>
            <a:endParaRPr lang="pl-PL" altLang="pl-PL"/>
          </a:p>
        </p:txBody>
      </p:sp>
      <p:sp>
        <p:nvSpPr>
          <p:cNvPr id="7" name="Rectangle 27">
            <a:extLst>
              <a:ext uri="{FF2B5EF4-FFF2-40B4-BE49-F238E27FC236}">
                <a16:creationId xmlns:a16="http://schemas.microsoft.com/office/drawing/2014/main" id="{50B68901-21F1-D070-6071-AC2319F93107}"/>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84211783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15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
        <p:nvSpPr>
          <p:cNvPr id="5" name="Rectangle 25">
            <a:extLst>
              <a:ext uri="{FF2B5EF4-FFF2-40B4-BE49-F238E27FC236}">
                <a16:creationId xmlns:a16="http://schemas.microsoft.com/office/drawing/2014/main" id="{379534E7-B48B-0EE5-00E6-6A22A470346D}"/>
              </a:ext>
            </a:extLst>
          </p:cNvPr>
          <p:cNvSpPr>
            <a:spLocks noGrp="1" noChangeArrowheads="1"/>
          </p:cNvSpPr>
          <p:nvPr>
            <p:ph type="ftr" idx="10"/>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F01D4501-7188-ED0C-EC35-0E64294FC10B}"/>
              </a:ext>
            </a:extLst>
          </p:cNvPr>
          <p:cNvSpPr>
            <a:spLocks noGrp="1" noChangeArrowheads="1"/>
          </p:cNvSpPr>
          <p:nvPr>
            <p:ph type="sldNum" idx="11"/>
          </p:nvPr>
        </p:nvSpPr>
        <p:spPr>
          <a:ln/>
        </p:spPr>
        <p:txBody>
          <a:bodyPr/>
          <a:lstStyle>
            <a:lvl1pPr>
              <a:defRPr/>
            </a:lvl1pPr>
          </a:lstStyle>
          <a:p>
            <a:pPr>
              <a:defRPr/>
            </a:pPr>
            <a:fld id="{3852FB4A-120E-41AB-86F8-906B1362D65B}" type="slidenum">
              <a:rPr lang="pl-PL" altLang="pl-PL"/>
              <a:pPr>
                <a:defRPr/>
              </a:pPr>
              <a:t>‹#›</a:t>
            </a:fld>
            <a:endParaRPr lang="pl-PL" altLang="pl-PL"/>
          </a:p>
        </p:txBody>
      </p:sp>
      <p:sp>
        <p:nvSpPr>
          <p:cNvPr id="7" name="Rectangle 27">
            <a:extLst>
              <a:ext uri="{FF2B5EF4-FFF2-40B4-BE49-F238E27FC236}">
                <a16:creationId xmlns:a16="http://schemas.microsoft.com/office/drawing/2014/main" id="{5AE2E6F5-45B5-8784-83EE-F7D797383331}"/>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281465361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4577F14B-E740-8EA7-8E5C-05E6043E1676}"/>
              </a:ext>
            </a:extLst>
          </p:cNvPr>
          <p:cNvSpPr>
            <a:spLocks noGrp="1" noChangeArrowheads="1"/>
          </p:cNvSpPr>
          <p:nvPr>
            <p:ph type="ftr" idx="10"/>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2A9386A6-BCB5-F662-9821-9993429D7DCD}"/>
              </a:ext>
            </a:extLst>
          </p:cNvPr>
          <p:cNvSpPr>
            <a:spLocks noGrp="1" noChangeArrowheads="1"/>
          </p:cNvSpPr>
          <p:nvPr>
            <p:ph type="sldNum" idx="11"/>
          </p:nvPr>
        </p:nvSpPr>
        <p:spPr>
          <a:ln/>
        </p:spPr>
        <p:txBody>
          <a:bodyPr/>
          <a:lstStyle>
            <a:lvl1pPr>
              <a:defRPr/>
            </a:lvl1pPr>
          </a:lstStyle>
          <a:p>
            <a:pPr>
              <a:defRPr/>
            </a:pPr>
            <a:fld id="{B6E08CE0-1B8C-4FF8-99CD-A1DB14CB792B}" type="slidenum">
              <a:rPr lang="pl-PL" altLang="pl-PL"/>
              <a:pPr>
                <a:defRPr/>
              </a:pPr>
              <a:t>‹#›</a:t>
            </a:fld>
            <a:endParaRPr lang="pl-PL" altLang="pl-PL"/>
          </a:p>
        </p:txBody>
      </p:sp>
      <p:sp>
        <p:nvSpPr>
          <p:cNvPr id="6" name="Rectangle 27">
            <a:extLst>
              <a:ext uri="{FF2B5EF4-FFF2-40B4-BE49-F238E27FC236}">
                <a16:creationId xmlns:a16="http://schemas.microsoft.com/office/drawing/2014/main" id="{0DC313AE-C985-C8EC-E5DD-002EAE29F85E}"/>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40371470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341"/>
            <a:ext cx="2741084" cy="59658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2" y="160341"/>
            <a:ext cx="8022167" cy="59658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20402252-E99F-9D3D-1466-FDE9C1320D30}"/>
              </a:ext>
            </a:extLst>
          </p:cNvPr>
          <p:cNvSpPr>
            <a:spLocks noGrp="1" noChangeArrowheads="1"/>
          </p:cNvSpPr>
          <p:nvPr>
            <p:ph type="ftr" idx="10"/>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F3ADC3B4-8A8C-4BE2-E66C-AFCB502C98BC}"/>
              </a:ext>
            </a:extLst>
          </p:cNvPr>
          <p:cNvSpPr>
            <a:spLocks noGrp="1" noChangeArrowheads="1"/>
          </p:cNvSpPr>
          <p:nvPr>
            <p:ph type="sldNum" idx="11"/>
          </p:nvPr>
        </p:nvSpPr>
        <p:spPr>
          <a:ln/>
        </p:spPr>
        <p:txBody>
          <a:bodyPr/>
          <a:lstStyle>
            <a:lvl1pPr>
              <a:defRPr/>
            </a:lvl1pPr>
          </a:lstStyle>
          <a:p>
            <a:pPr>
              <a:defRPr/>
            </a:pPr>
            <a:fld id="{51949900-F627-4BAA-B598-9992041E9A82}" type="slidenum">
              <a:rPr lang="pl-PL" altLang="pl-PL"/>
              <a:pPr>
                <a:defRPr/>
              </a:pPr>
              <a:t>‹#›</a:t>
            </a:fld>
            <a:endParaRPr lang="pl-PL" altLang="pl-PL"/>
          </a:p>
        </p:txBody>
      </p:sp>
      <p:sp>
        <p:nvSpPr>
          <p:cNvPr id="6" name="Rectangle 27">
            <a:extLst>
              <a:ext uri="{FF2B5EF4-FFF2-40B4-BE49-F238E27FC236}">
                <a16:creationId xmlns:a16="http://schemas.microsoft.com/office/drawing/2014/main" id="{A8367D3B-CE19-68BC-1080-40FFECFE6237}"/>
              </a:ext>
            </a:extLst>
          </p:cNvPr>
          <p:cNvSpPr>
            <a:spLocks noGrp="1" noChangeArrowheads="1"/>
          </p:cNvSpPr>
          <p:nvPr>
            <p:ph type="dt" idx="12"/>
          </p:nvPr>
        </p:nvSpPr>
        <p:spPr>
          <a:ln/>
        </p:spPr>
        <p:txBody>
          <a:bodyPr/>
          <a:lstStyle>
            <a:lvl1pPr>
              <a:defRPr/>
            </a:lvl1pPr>
          </a:lstStyle>
          <a:p>
            <a:pPr>
              <a:defRPr/>
            </a:pPr>
            <a:endParaRPr lang="pl-PL"/>
          </a:p>
        </p:txBody>
      </p:sp>
    </p:spTree>
    <p:extLst>
      <p:ext uri="{BB962C8B-B14F-4D97-AF65-F5344CB8AC3E}">
        <p14:creationId xmlns:p14="http://schemas.microsoft.com/office/powerpoint/2010/main" val="3612024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1"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7539F12C-C89E-CF32-97AD-E621E0FA1B5B}"/>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56880C91-82A7-156D-3440-42A2A8485432}"/>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56A48E4F-4E9C-DA27-6369-C21717855D55}"/>
              </a:ext>
            </a:extLst>
          </p:cNvPr>
          <p:cNvSpPr>
            <a:spLocks noGrp="1" noChangeArrowheads="1"/>
          </p:cNvSpPr>
          <p:nvPr>
            <p:ph type="sldNum" idx="12"/>
          </p:nvPr>
        </p:nvSpPr>
        <p:spPr>
          <a:ln/>
        </p:spPr>
        <p:txBody>
          <a:bodyPr/>
          <a:lstStyle>
            <a:lvl1pPr>
              <a:defRPr/>
            </a:lvl1pPr>
          </a:lstStyle>
          <a:p>
            <a:pPr>
              <a:defRPr/>
            </a:pPr>
            <a:fld id="{D65C6A0F-226F-43D3-A970-C8CE023BDA47}" type="slidenum">
              <a:rPr lang="pl-PL" altLang="pl-PL"/>
              <a:pPr>
                <a:defRPr/>
              </a:pPr>
              <a:t>‹#›</a:t>
            </a:fld>
            <a:endParaRPr lang="pl-PL" altLang="pl-PL"/>
          </a:p>
        </p:txBody>
      </p:sp>
    </p:spTree>
    <p:extLst>
      <p:ext uri="{BB962C8B-B14F-4D97-AF65-F5344CB8AC3E}">
        <p14:creationId xmlns:p14="http://schemas.microsoft.com/office/powerpoint/2010/main" val="327249722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F5CC9F30-CD64-5A3E-2737-F352F56752FA}"/>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83B461C4-F590-FF47-9C72-1FC5652D245C}"/>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ED2975D5-09B1-74B8-B0DE-674FF766BA00}"/>
              </a:ext>
            </a:extLst>
          </p:cNvPr>
          <p:cNvSpPr>
            <a:spLocks noGrp="1" noChangeArrowheads="1"/>
          </p:cNvSpPr>
          <p:nvPr>
            <p:ph type="sldNum" idx="12"/>
          </p:nvPr>
        </p:nvSpPr>
        <p:spPr>
          <a:ln/>
        </p:spPr>
        <p:txBody>
          <a:bodyPr/>
          <a:lstStyle>
            <a:lvl1pPr>
              <a:defRPr/>
            </a:lvl1pPr>
          </a:lstStyle>
          <a:p>
            <a:pPr>
              <a:defRPr/>
            </a:pPr>
            <a:fld id="{DA6CC5DD-4B7F-4DB9-9CB5-9C252EF2F48A}" type="slidenum">
              <a:rPr lang="pl-PL" altLang="pl-PL"/>
              <a:pPr>
                <a:defRPr/>
              </a:pPr>
              <a:t>‹#›</a:t>
            </a:fld>
            <a:endParaRPr lang="pl-PL" altLang="pl-PL"/>
          </a:p>
        </p:txBody>
      </p:sp>
    </p:spTree>
    <p:extLst>
      <p:ext uri="{BB962C8B-B14F-4D97-AF65-F5344CB8AC3E}">
        <p14:creationId xmlns:p14="http://schemas.microsoft.com/office/powerpoint/2010/main" val="265029288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0D874B20-932F-320F-5E01-FA464524E2A6}"/>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7DF145CB-1BDB-602A-3674-B788ECC2FB6F}"/>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E9BED690-9EA0-C477-1208-B81D468F15FC}"/>
              </a:ext>
            </a:extLst>
          </p:cNvPr>
          <p:cNvSpPr>
            <a:spLocks noGrp="1" noChangeArrowheads="1"/>
          </p:cNvSpPr>
          <p:nvPr>
            <p:ph type="sldNum" idx="12"/>
          </p:nvPr>
        </p:nvSpPr>
        <p:spPr>
          <a:ln/>
        </p:spPr>
        <p:txBody>
          <a:bodyPr/>
          <a:lstStyle>
            <a:lvl1pPr>
              <a:defRPr/>
            </a:lvl1pPr>
          </a:lstStyle>
          <a:p>
            <a:pPr>
              <a:defRPr/>
            </a:pPr>
            <a:fld id="{239B0AAD-7BDD-4523-BF42-B46D73C1227E}" type="slidenum">
              <a:rPr lang="pl-PL" altLang="pl-PL"/>
              <a:pPr>
                <a:defRPr/>
              </a:pPr>
              <a:t>‹#›</a:t>
            </a:fld>
            <a:endParaRPr lang="pl-PL" altLang="pl-PL"/>
          </a:p>
        </p:txBody>
      </p:sp>
    </p:spTree>
    <p:extLst>
      <p:ext uri="{BB962C8B-B14F-4D97-AF65-F5344CB8AC3E}">
        <p14:creationId xmlns:p14="http://schemas.microsoft.com/office/powerpoint/2010/main" val="149338999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24">
            <a:extLst>
              <a:ext uri="{FF2B5EF4-FFF2-40B4-BE49-F238E27FC236}">
                <a16:creationId xmlns:a16="http://schemas.microsoft.com/office/drawing/2014/main" id="{A06A348A-386F-7728-CB55-CCB91C925993}"/>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27AE40E2-2558-0C43-E6E3-D6A3B0EA99EB}"/>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816509E5-BC98-1EB0-2EDF-C1C640B62036}"/>
              </a:ext>
            </a:extLst>
          </p:cNvPr>
          <p:cNvSpPr>
            <a:spLocks noGrp="1" noChangeArrowheads="1"/>
          </p:cNvSpPr>
          <p:nvPr>
            <p:ph type="sldNum" idx="12"/>
          </p:nvPr>
        </p:nvSpPr>
        <p:spPr>
          <a:ln/>
        </p:spPr>
        <p:txBody>
          <a:bodyPr/>
          <a:lstStyle>
            <a:lvl1pPr>
              <a:defRPr/>
            </a:lvl1pPr>
          </a:lstStyle>
          <a:p>
            <a:pPr>
              <a:defRPr/>
            </a:pPr>
            <a:fld id="{E5F01627-9390-4B34-A82A-EDA699CAD568}" type="slidenum">
              <a:rPr lang="pl-PL" altLang="pl-PL"/>
              <a:pPr>
                <a:defRPr/>
              </a:pPr>
              <a:t>‹#›</a:t>
            </a:fld>
            <a:endParaRPr lang="pl-PL" altLang="pl-PL"/>
          </a:p>
        </p:txBody>
      </p:sp>
    </p:spTree>
    <p:extLst>
      <p:ext uri="{BB962C8B-B14F-4D97-AF65-F5344CB8AC3E}">
        <p14:creationId xmlns:p14="http://schemas.microsoft.com/office/powerpoint/2010/main" val="227173924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6464CFC4-A6E7-FCE5-3E21-D37957AE0262}"/>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9F9407E7-F84C-BD6A-958F-6716C203CBE0}"/>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4025B581-7D19-C99C-FD40-674E61BA3850}"/>
              </a:ext>
            </a:extLst>
          </p:cNvPr>
          <p:cNvSpPr>
            <a:spLocks noGrp="1" noChangeArrowheads="1"/>
          </p:cNvSpPr>
          <p:nvPr>
            <p:ph type="sldNum" idx="12"/>
          </p:nvPr>
        </p:nvSpPr>
        <p:spPr>
          <a:ln/>
        </p:spPr>
        <p:txBody>
          <a:bodyPr/>
          <a:lstStyle>
            <a:lvl1pPr>
              <a:defRPr/>
            </a:lvl1pPr>
          </a:lstStyle>
          <a:p>
            <a:pPr>
              <a:defRPr/>
            </a:pPr>
            <a:fld id="{B1515F14-CA47-432D-8FEE-16BEC5B81468}" type="slidenum">
              <a:rPr lang="pl-PL" altLang="pl-PL"/>
              <a:pPr>
                <a:defRPr/>
              </a:pPr>
              <a:t>‹#›</a:t>
            </a:fld>
            <a:endParaRPr lang="pl-PL" altLang="pl-PL"/>
          </a:p>
        </p:txBody>
      </p:sp>
    </p:spTree>
    <p:extLst>
      <p:ext uri="{BB962C8B-B14F-4D97-AF65-F5344CB8AC3E}">
        <p14:creationId xmlns:p14="http://schemas.microsoft.com/office/powerpoint/2010/main" val="200653375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2C9890AC-6D83-B0C5-BD2E-8FFEF34950CA}"/>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83A31C35-D3B4-C27D-3477-3ECA05C955DA}"/>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B85BA5FB-6220-0D23-F784-6593781314FB}"/>
              </a:ext>
            </a:extLst>
          </p:cNvPr>
          <p:cNvSpPr>
            <a:spLocks noGrp="1" noChangeArrowheads="1"/>
          </p:cNvSpPr>
          <p:nvPr>
            <p:ph type="sldNum" idx="12"/>
          </p:nvPr>
        </p:nvSpPr>
        <p:spPr>
          <a:ln/>
        </p:spPr>
        <p:txBody>
          <a:bodyPr/>
          <a:lstStyle>
            <a:lvl1pPr>
              <a:defRPr/>
            </a:lvl1pPr>
          </a:lstStyle>
          <a:p>
            <a:pPr>
              <a:defRPr/>
            </a:pPr>
            <a:fld id="{C89E5A42-10B4-46D8-90CD-11E7B401C649}" type="slidenum">
              <a:rPr lang="pl-PL" altLang="pl-PL"/>
              <a:pPr>
                <a:defRPr/>
              </a:pPr>
              <a:t>‹#›</a:t>
            </a:fld>
            <a:endParaRPr lang="pl-PL" altLang="pl-PL"/>
          </a:p>
        </p:txBody>
      </p:sp>
    </p:spTree>
    <p:extLst>
      <p:ext uri="{BB962C8B-B14F-4D97-AF65-F5344CB8AC3E}">
        <p14:creationId xmlns:p14="http://schemas.microsoft.com/office/powerpoint/2010/main" val="197842662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AFAF9827-550A-2265-24D2-467CD2A6E4E1}"/>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9A266546-6338-2468-794B-301672B99121}"/>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57A814A0-C083-D8D7-5944-DE9737EB9080}"/>
              </a:ext>
            </a:extLst>
          </p:cNvPr>
          <p:cNvSpPr>
            <a:spLocks noGrp="1" noChangeArrowheads="1"/>
          </p:cNvSpPr>
          <p:nvPr>
            <p:ph type="sldNum" idx="12"/>
          </p:nvPr>
        </p:nvSpPr>
        <p:spPr>
          <a:ln/>
        </p:spPr>
        <p:txBody>
          <a:bodyPr/>
          <a:lstStyle>
            <a:lvl1pPr>
              <a:defRPr/>
            </a:lvl1pPr>
          </a:lstStyle>
          <a:p>
            <a:pPr>
              <a:defRPr/>
            </a:pPr>
            <a:fld id="{A828B65E-DFD4-404A-B9D6-B257D9BD14FC}" type="slidenum">
              <a:rPr lang="pl-PL" altLang="pl-PL"/>
              <a:pPr>
                <a:defRPr/>
              </a:pPr>
              <a:t>‹#›</a:t>
            </a:fld>
            <a:endParaRPr lang="pl-PL" altLang="pl-PL"/>
          </a:p>
        </p:txBody>
      </p:sp>
    </p:spTree>
    <p:extLst>
      <p:ext uri="{BB962C8B-B14F-4D97-AF65-F5344CB8AC3E}">
        <p14:creationId xmlns:p14="http://schemas.microsoft.com/office/powerpoint/2010/main" val="281618267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51442888-E622-ED6B-3DDD-93097DF92B29}"/>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CD719188-134B-5F58-FC0E-D727460CEACA}"/>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14BF78BB-6A38-E81F-B62C-7868FDF353CC}"/>
              </a:ext>
            </a:extLst>
          </p:cNvPr>
          <p:cNvSpPr>
            <a:spLocks noGrp="1" noChangeArrowheads="1"/>
          </p:cNvSpPr>
          <p:nvPr>
            <p:ph type="sldNum" idx="12"/>
          </p:nvPr>
        </p:nvSpPr>
        <p:spPr>
          <a:ln/>
        </p:spPr>
        <p:txBody>
          <a:bodyPr/>
          <a:lstStyle>
            <a:lvl1pPr>
              <a:defRPr/>
            </a:lvl1pPr>
          </a:lstStyle>
          <a:p>
            <a:pPr>
              <a:defRPr/>
            </a:pPr>
            <a:fld id="{85053C26-799E-4EFF-8507-DA8366B76FDD}" type="slidenum">
              <a:rPr lang="pl-PL" altLang="pl-PL"/>
              <a:pPr>
                <a:defRPr/>
              </a:pPr>
              <a:t>‹#›</a:t>
            </a:fld>
            <a:endParaRPr lang="pl-PL" altLang="pl-PL"/>
          </a:p>
        </p:txBody>
      </p:sp>
    </p:spTree>
    <p:extLst>
      <p:ext uri="{BB962C8B-B14F-4D97-AF65-F5344CB8AC3E}">
        <p14:creationId xmlns:p14="http://schemas.microsoft.com/office/powerpoint/2010/main" val="2129628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1A089048-98CF-ECEC-4A95-87E1190BB220}"/>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ABDEB03E-62C1-97D1-6E02-EEC173723AD6}"/>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612AAE89-EEF2-DE9C-0882-C0863D4124A1}"/>
              </a:ext>
            </a:extLst>
          </p:cNvPr>
          <p:cNvSpPr>
            <a:spLocks noGrp="1" noChangeArrowheads="1"/>
          </p:cNvSpPr>
          <p:nvPr>
            <p:ph type="sldNum" idx="12"/>
          </p:nvPr>
        </p:nvSpPr>
        <p:spPr>
          <a:ln/>
        </p:spPr>
        <p:txBody>
          <a:bodyPr/>
          <a:lstStyle>
            <a:lvl1pPr>
              <a:defRPr/>
            </a:lvl1pPr>
          </a:lstStyle>
          <a:p>
            <a:pPr>
              <a:defRPr/>
            </a:pPr>
            <a:fld id="{E5142999-B3FF-4728-A231-7C79C7A98A62}" type="slidenum">
              <a:rPr lang="pl-PL" altLang="pl-PL"/>
              <a:pPr>
                <a:defRPr/>
              </a:pPr>
              <a:t>‹#›</a:t>
            </a:fld>
            <a:endParaRPr lang="pl-PL" altLang="pl-PL"/>
          </a:p>
        </p:txBody>
      </p:sp>
    </p:spTree>
    <p:extLst>
      <p:ext uri="{BB962C8B-B14F-4D97-AF65-F5344CB8AC3E}">
        <p14:creationId xmlns:p14="http://schemas.microsoft.com/office/powerpoint/2010/main" val="347151714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DF7E1C5D-39E3-236B-22BD-9BB425E1C134}"/>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DB847B70-3141-F5F1-8B8A-FEAAE4A5CAC6}"/>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660A33AC-0F4C-9CEC-87FA-7DD3AE7D0146}"/>
              </a:ext>
            </a:extLst>
          </p:cNvPr>
          <p:cNvSpPr>
            <a:spLocks noGrp="1" noChangeArrowheads="1"/>
          </p:cNvSpPr>
          <p:nvPr>
            <p:ph type="sldNum" idx="12"/>
          </p:nvPr>
        </p:nvSpPr>
        <p:spPr>
          <a:ln/>
        </p:spPr>
        <p:txBody>
          <a:bodyPr/>
          <a:lstStyle>
            <a:lvl1pPr>
              <a:defRPr/>
            </a:lvl1pPr>
          </a:lstStyle>
          <a:p>
            <a:pPr>
              <a:defRPr/>
            </a:pPr>
            <a:fld id="{44E93BDD-AAF7-426C-A1C2-BEF19E29D435}" type="slidenum">
              <a:rPr lang="pl-PL" altLang="pl-PL"/>
              <a:pPr>
                <a:defRPr/>
              </a:pPr>
              <a:t>‹#›</a:t>
            </a:fld>
            <a:endParaRPr lang="pl-PL" altLang="pl-PL"/>
          </a:p>
        </p:txBody>
      </p:sp>
    </p:spTree>
    <p:extLst>
      <p:ext uri="{BB962C8B-B14F-4D97-AF65-F5344CB8AC3E}">
        <p14:creationId xmlns:p14="http://schemas.microsoft.com/office/powerpoint/2010/main" val="255381022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CA7A3831-E91D-4738-F998-AA570F019788}"/>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19D201EF-6F67-2DE8-237D-E12892EEFC65}"/>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8BC7AD3C-836A-8CFE-6ACF-023EF4B6B9E6}"/>
              </a:ext>
            </a:extLst>
          </p:cNvPr>
          <p:cNvSpPr>
            <a:spLocks noGrp="1" noChangeArrowheads="1"/>
          </p:cNvSpPr>
          <p:nvPr>
            <p:ph type="sldNum" idx="12"/>
          </p:nvPr>
        </p:nvSpPr>
        <p:spPr>
          <a:ln/>
        </p:spPr>
        <p:txBody>
          <a:bodyPr/>
          <a:lstStyle>
            <a:lvl1pPr>
              <a:defRPr/>
            </a:lvl1pPr>
          </a:lstStyle>
          <a:p>
            <a:pPr>
              <a:defRPr/>
            </a:pPr>
            <a:fld id="{F21C6843-7FB1-4D42-A04C-0CF2A9A53302}" type="slidenum">
              <a:rPr lang="pl-PL" altLang="pl-PL"/>
              <a:pPr>
                <a:defRPr/>
              </a:pPr>
              <a:t>‹#›</a:t>
            </a:fld>
            <a:endParaRPr lang="pl-PL" altLang="pl-PL"/>
          </a:p>
        </p:txBody>
      </p:sp>
    </p:spTree>
    <p:extLst>
      <p:ext uri="{BB962C8B-B14F-4D97-AF65-F5344CB8AC3E}">
        <p14:creationId xmlns:p14="http://schemas.microsoft.com/office/powerpoint/2010/main" val="1221329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45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p>
        </p:txBody>
      </p:sp>
      <p:sp>
        <p:nvSpPr>
          <p:cNvPr id="4" name="Rectangle 25">
            <a:extLst>
              <a:ext uri="{FF2B5EF4-FFF2-40B4-BE49-F238E27FC236}">
                <a16:creationId xmlns:a16="http://schemas.microsoft.com/office/drawing/2014/main" id="{44D76BD4-A26F-5158-89B9-E92DD7781D46}"/>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BC33C326-8AA2-DCF3-62CE-AED81BDF6CB9}"/>
              </a:ext>
            </a:extLst>
          </p:cNvPr>
          <p:cNvSpPr>
            <a:spLocks noGrp="1" noChangeArrowheads="1"/>
          </p:cNvSpPr>
          <p:nvPr>
            <p:ph type="sldNum" idx="11"/>
          </p:nvPr>
        </p:nvSpPr>
        <p:spPr>
          <a:ln/>
        </p:spPr>
        <p:txBody>
          <a:bodyPr/>
          <a:lstStyle>
            <a:lvl1pPr>
              <a:defRPr/>
            </a:lvl1pPr>
          </a:lstStyle>
          <a:p>
            <a:pPr>
              <a:defRPr/>
            </a:pPr>
            <a:fld id="{AE1AC09A-F5FE-4A10-B93F-F34D0C54BE6B}" type="slidenum">
              <a:rPr lang="pl-PL" altLang="pl-PL"/>
              <a:pPr>
                <a:defRPr/>
              </a:pPr>
              <a:t>‹#›</a:t>
            </a:fld>
            <a:endParaRPr lang="pl-PL" altLang="pl-PL"/>
          </a:p>
        </p:txBody>
      </p:sp>
      <p:sp>
        <p:nvSpPr>
          <p:cNvPr id="6" name="Rectangle 27">
            <a:extLst>
              <a:ext uri="{FF2B5EF4-FFF2-40B4-BE49-F238E27FC236}">
                <a16:creationId xmlns:a16="http://schemas.microsoft.com/office/drawing/2014/main" id="{62C0F034-69F2-E562-FA8A-EF3A48824ED8}"/>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53632665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1"/>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1" y="1600201"/>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7170C776-76DC-DA5C-7F89-349E5297988F}"/>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B793493F-F018-6527-3A52-E0B9AB89F9A9}"/>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34BC2EBC-6C3C-B93E-32AE-B94647CA9976}"/>
              </a:ext>
            </a:extLst>
          </p:cNvPr>
          <p:cNvSpPr>
            <a:spLocks noGrp="1" noChangeArrowheads="1"/>
          </p:cNvSpPr>
          <p:nvPr>
            <p:ph type="sldNum" idx="12"/>
          </p:nvPr>
        </p:nvSpPr>
        <p:spPr>
          <a:ln/>
        </p:spPr>
        <p:txBody>
          <a:bodyPr/>
          <a:lstStyle>
            <a:lvl1pPr>
              <a:defRPr/>
            </a:lvl1pPr>
          </a:lstStyle>
          <a:p>
            <a:pPr>
              <a:defRPr/>
            </a:pPr>
            <a:fld id="{974FA5FB-5A3B-49F2-95DF-A4F36DA45F41}" type="slidenum">
              <a:rPr lang="pl-PL" altLang="pl-PL"/>
              <a:pPr>
                <a:defRPr/>
              </a:pPr>
              <a:t>‹#›</a:t>
            </a:fld>
            <a:endParaRPr lang="pl-PL" altLang="pl-PL"/>
          </a:p>
        </p:txBody>
      </p:sp>
    </p:spTree>
    <p:extLst>
      <p:ext uri="{BB962C8B-B14F-4D97-AF65-F5344CB8AC3E}">
        <p14:creationId xmlns:p14="http://schemas.microsoft.com/office/powerpoint/2010/main" val="204443529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0"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49A431FA-0C23-87FB-2F91-F1BE3EB1B9C2}"/>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2F41E84E-2A8A-C10F-E523-0E656AF925D6}"/>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65EB7C5D-00A4-DE17-7141-C55DD31FF3C6}"/>
              </a:ext>
            </a:extLst>
          </p:cNvPr>
          <p:cNvSpPr>
            <a:spLocks noGrp="1" noChangeArrowheads="1"/>
          </p:cNvSpPr>
          <p:nvPr>
            <p:ph type="sldNum" idx="12"/>
          </p:nvPr>
        </p:nvSpPr>
        <p:spPr>
          <a:ln/>
        </p:spPr>
        <p:txBody>
          <a:bodyPr/>
          <a:lstStyle>
            <a:lvl1pPr>
              <a:defRPr/>
            </a:lvl1pPr>
          </a:lstStyle>
          <a:p>
            <a:pPr>
              <a:defRPr/>
            </a:pPr>
            <a:fld id="{D5B007C3-046A-4C98-BC83-02768F564496}" type="slidenum">
              <a:rPr lang="pl-PL" altLang="pl-PL"/>
              <a:pPr>
                <a:defRPr/>
              </a:pPr>
              <a:t>‹#›</a:t>
            </a:fld>
            <a:endParaRPr lang="pl-PL" altLang="pl-PL"/>
          </a:p>
        </p:txBody>
      </p:sp>
    </p:spTree>
    <p:extLst>
      <p:ext uri="{BB962C8B-B14F-4D97-AF65-F5344CB8AC3E}">
        <p14:creationId xmlns:p14="http://schemas.microsoft.com/office/powerpoint/2010/main" val="228447747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45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p>
        </p:txBody>
      </p:sp>
      <p:sp>
        <p:nvSpPr>
          <p:cNvPr id="4" name="Rectangle 25">
            <a:extLst>
              <a:ext uri="{FF2B5EF4-FFF2-40B4-BE49-F238E27FC236}">
                <a16:creationId xmlns:a16="http://schemas.microsoft.com/office/drawing/2014/main" id="{97902523-C35C-0319-DCEB-26C8E4119417}"/>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60C0448E-EFC5-96D2-542C-CA10CA4A2A12}"/>
              </a:ext>
            </a:extLst>
          </p:cNvPr>
          <p:cNvSpPr>
            <a:spLocks noGrp="1" noChangeArrowheads="1"/>
          </p:cNvSpPr>
          <p:nvPr>
            <p:ph type="sldNum" idx="11"/>
          </p:nvPr>
        </p:nvSpPr>
        <p:spPr>
          <a:ln/>
        </p:spPr>
        <p:txBody>
          <a:bodyPr/>
          <a:lstStyle>
            <a:lvl1pPr>
              <a:defRPr/>
            </a:lvl1pPr>
          </a:lstStyle>
          <a:p>
            <a:pPr>
              <a:defRPr/>
            </a:pPr>
            <a:fld id="{FEA06C61-EA68-4046-8818-6FB3FF84A321}" type="slidenum">
              <a:rPr lang="pl-PL" altLang="pl-PL"/>
              <a:pPr>
                <a:defRPr/>
              </a:pPr>
              <a:t>‹#›</a:t>
            </a:fld>
            <a:endParaRPr lang="pl-PL" altLang="pl-PL"/>
          </a:p>
        </p:txBody>
      </p:sp>
      <p:sp>
        <p:nvSpPr>
          <p:cNvPr id="6" name="Rectangle 27">
            <a:extLst>
              <a:ext uri="{FF2B5EF4-FFF2-40B4-BE49-F238E27FC236}">
                <a16:creationId xmlns:a16="http://schemas.microsoft.com/office/drawing/2014/main" id="{B1B00713-28F7-605D-EC23-CDA500239476}"/>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01114590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0F9057A7-F3FB-C373-E4D7-7DF472185EF1}"/>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0447E698-9E38-0147-53F1-ABC2245BEB03}"/>
              </a:ext>
            </a:extLst>
          </p:cNvPr>
          <p:cNvSpPr>
            <a:spLocks noGrp="1" noChangeArrowheads="1"/>
          </p:cNvSpPr>
          <p:nvPr>
            <p:ph type="sldNum" idx="11"/>
          </p:nvPr>
        </p:nvSpPr>
        <p:spPr>
          <a:ln/>
        </p:spPr>
        <p:txBody>
          <a:bodyPr/>
          <a:lstStyle>
            <a:lvl1pPr>
              <a:defRPr/>
            </a:lvl1pPr>
          </a:lstStyle>
          <a:p>
            <a:pPr>
              <a:defRPr/>
            </a:pPr>
            <a:fld id="{9DED60A5-43A4-4D88-9BCD-40C266D386A5}" type="slidenum">
              <a:rPr lang="pl-PL" altLang="pl-PL"/>
              <a:pPr>
                <a:defRPr/>
              </a:pPr>
              <a:t>‹#›</a:t>
            </a:fld>
            <a:endParaRPr lang="pl-PL" altLang="pl-PL"/>
          </a:p>
        </p:txBody>
      </p:sp>
      <p:sp>
        <p:nvSpPr>
          <p:cNvPr id="6" name="Rectangle 27">
            <a:extLst>
              <a:ext uri="{FF2B5EF4-FFF2-40B4-BE49-F238E27FC236}">
                <a16:creationId xmlns:a16="http://schemas.microsoft.com/office/drawing/2014/main" id="{5FB12B26-ED46-B10F-B4BF-47944E787F6F}"/>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22822399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1" y="1709741"/>
            <a:ext cx="10515600" cy="2852737"/>
          </a:xfrm>
        </p:spPr>
        <p:txBody>
          <a:bodyPr anchor="b"/>
          <a:lstStyle>
            <a:lvl1pPr>
              <a:defRPr sz="4500"/>
            </a:lvl1pPr>
          </a:lstStyle>
          <a:p>
            <a:r>
              <a:rPr lang="pl-PL"/>
              <a:t>Kliknij, aby edytować styl</a:t>
            </a:r>
          </a:p>
        </p:txBody>
      </p:sp>
      <p:sp>
        <p:nvSpPr>
          <p:cNvPr id="3" name="Symbol zastępczy tekstu 2"/>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pl-PL"/>
              <a:t>Edytuj style wzorca tekstu</a:t>
            </a:r>
          </a:p>
        </p:txBody>
      </p:sp>
      <p:sp>
        <p:nvSpPr>
          <p:cNvPr id="4" name="Rectangle 25">
            <a:extLst>
              <a:ext uri="{FF2B5EF4-FFF2-40B4-BE49-F238E27FC236}">
                <a16:creationId xmlns:a16="http://schemas.microsoft.com/office/drawing/2014/main" id="{5B1219B4-6231-6C0B-04E9-E464BABEB7AA}"/>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A6EB0E35-353A-7DF4-54E1-8C133A41FE1C}"/>
              </a:ext>
            </a:extLst>
          </p:cNvPr>
          <p:cNvSpPr>
            <a:spLocks noGrp="1" noChangeArrowheads="1"/>
          </p:cNvSpPr>
          <p:nvPr>
            <p:ph type="sldNum" idx="11"/>
          </p:nvPr>
        </p:nvSpPr>
        <p:spPr>
          <a:ln/>
        </p:spPr>
        <p:txBody>
          <a:bodyPr/>
          <a:lstStyle>
            <a:lvl1pPr>
              <a:defRPr/>
            </a:lvl1pPr>
          </a:lstStyle>
          <a:p>
            <a:pPr>
              <a:defRPr/>
            </a:pPr>
            <a:fld id="{B45B8B52-1519-40E0-B1A0-6054DE50CA68}" type="slidenum">
              <a:rPr lang="pl-PL" altLang="pl-PL"/>
              <a:pPr>
                <a:defRPr/>
              </a:pPr>
              <a:t>‹#›</a:t>
            </a:fld>
            <a:endParaRPr lang="pl-PL" altLang="pl-PL"/>
          </a:p>
        </p:txBody>
      </p:sp>
      <p:sp>
        <p:nvSpPr>
          <p:cNvPr id="6" name="Rectangle 27">
            <a:extLst>
              <a:ext uri="{FF2B5EF4-FFF2-40B4-BE49-F238E27FC236}">
                <a16:creationId xmlns:a16="http://schemas.microsoft.com/office/drawing/2014/main" id="{8853F641-0235-DF0A-506B-2CA75ADE02A9}"/>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69737695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2" y="1600200"/>
            <a:ext cx="5382684"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5485" y="1600200"/>
            <a:ext cx="5382683"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5">
            <a:extLst>
              <a:ext uri="{FF2B5EF4-FFF2-40B4-BE49-F238E27FC236}">
                <a16:creationId xmlns:a16="http://schemas.microsoft.com/office/drawing/2014/main" id="{1C813A58-AE60-8264-ECF3-02BA4B6F3A00}"/>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6ECEAC58-859C-955E-B957-B1F8A28934B6}"/>
              </a:ext>
            </a:extLst>
          </p:cNvPr>
          <p:cNvSpPr>
            <a:spLocks noGrp="1" noChangeArrowheads="1"/>
          </p:cNvSpPr>
          <p:nvPr>
            <p:ph type="sldNum" idx="11"/>
          </p:nvPr>
        </p:nvSpPr>
        <p:spPr>
          <a:ln/>
        </p:spPr>
        <p:txBody>
          <a:bodyPr/>
          <a:lstStyle>
            <a:lvl1pPr>
              <a:defRPr/>
            </a:lvl1pPr>
          </a:lstStyle>
          <a:p>
            <a:pPr>
              <a:defRPr/>
            </a:pPr>
            <a:fld id="{76AC0066-F915-4AC3-A455-451A0B991ADC}" type="slidenum">
              <a:rPr lang="pl-PL" altLang="pl-PL"/>
              <a:pPr>
                <a:defRPr/>
              </a:pPr>
              <a:t>‹#›</a:t>
            </a:fld>
            <a:endParaRPr lang="pl-PL" altLang="pl-PL"/>
          </a:p>
        </p:txBody>
      </p:sp>
      <p:sp>
        <p:nvSpPr>
          <p:cNvPr id="7" name="Rectangle 27">
            <a:extLst>
              <a:ext uri="{FF2B5EF4-FFF2-40B4-BE49-F238E27FC236}">
                <a16:creationId xmlns:a16="http://schemas.microsoft.com/office/drawing/2014/main" id="{CF6B5DC8-B6E8-3D4B-4D71-215010D993DD}"/>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24540244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40317" y="365128"/>
            <a:ext cx="10515600" cy="1325563"/>
          </a:xfrm>
        </p:spPr>
        <p:txBody>
          <a:bodyPr/>
          <a:lstStyle/>
          <a:p>
            <a:r>
              <a:rPr lang="pl-PL"/>
              <a:t>Kliknij, aby edytować styl</a:t>
            </a:r>
          </a:p>
        </p:txBody>
      </p:sp>
      <p:sp>
        <p:nvSpPr>
          <p:cNvPr id="3" name="Symbol zastępczy tekstu 2"/>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4" name="Symbol zastępczy zawartości 3"/>
          <p:cNvSpPr>
            <a:spLocks noGrp="1"/>
          </p:cNvSpPr>
          <p:nvPr>
            <p:ph sz="half" idx="2"/>
          </p:nvPr>
        </p:nvSpPr>
        <p:spPr>
          <a:xfrm>
            <a:off x="840319" y="2505075"/>
            <a:ext cx="5158316"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71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5">
            <a:extLst>
              <a:ext uri="{FF2B5EF4-FFF2-40B4-BE49-F238E27FC236}">
                <a16:creationId xmlns:a16="http://schemas.microsoft.com/office/drawing/2014/main" id="{A77D0C86-79A7-EE22-58E1-518383C9792D}"/>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8" name="Rectangle 26">
            <a:extLst>
              <a:ext uri="{FF2B5EF4-FFF2-40B4-BE49-F238E27FC236}">
                <a16:creationId xmlns:a16="http://schemas.microsoft.com/office/drawing/2014/main" id="{7855455B-41DE-B8AA-E31B-5BB2CBE7FC29}"/>
              </a:ext>
            </a:extLst>
          </p:cNvPr>
          <p:cNvSpPr>
            <a:spLocks noGrp="1" noChangeArrowheads="1"/>
          </p:cNvSpPr>
          <p:nvPr>
            <p:ph type="sldNum" idx="11"/>
          </p:nvPr>
        </p:nvSpPr>
        <p:spPr>
          <a:ln/>
        </p:spPr>
        <p:txBody>
          <a:bodyPr/>
          <a:lstStyle>
            <a:lvl1pPr>
              <a:defRPr/>
            </a:lvl1pPr>
          </a:lstStyle>
          <a:p>
            <a:pPr>
              <a:defRPr/>
            </a:pPr>
            <a:fld id="{5E1E031E-9519-46A7-8672-77B6B7822283}" type="slidenum">
              <a:rPr lang="pl-PL" altLang="pl-PL"/>
              <a:pPr>
                <a:defRPr/>
              </a:pPr>
              <a:t>‹#›</a:t>
            </a:fld>
            <a:endParaRPr lang="pl-PL" altLang="pl-PL"/>
          </a:p>
        </p:txBody>
      </p:sp>
      <p:sp>
        <p:nvSpPr>
          <p:cNvPr id="9" name="Rectangle 27">
            <a:extLst>
              <a:ext uri="{FF2B5EF4-FFF2-40B4-BE49-F238E27FC236}">
                <a16:creationId xmlns:a16="http://schemas.microsoft.com/office/drawing/2014/main" id="{C4B2D02D-7004-ACCC-B558-FEBC851055AB}"/>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88902227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5">
            <a:extLst>
              <a:ext uri="{FF2B5EF4-FFF2-40B4-BE49-F238E27FC236}">
                <a16:creationId xmlns:a16="http://schemas.microsoft.com/office/drawing/2014/main" id="{78BA9916-B9E9-3CFE-2B79-471FA7FFA43C}"/>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A8D7EE4B-0089-5007-3874-D886DE823741}"/>
              </a:ext>
            </a:extLst>
          </p:cNvPr>
          <p:cNvSpPr>
            <a:spLocks noGrp="1" noChangeArrowheads="1"/>
          </p:cNvSpPr>
          <p:nvPr>
            <p:ph type="sldNum" idx="11"/>
          </p:nvPr>
        </p:nvSpPr>
        <p:spPr>
          <a:ln/>
        </p:spPr>
        <p:txBody>
          <a:bodyPr/>
          <a:lstStyle>
            <a:lvl1pPr>
              <a:defRPr/>
            </a:lvl1pPr>
          </a:lstStyle>
          <a:p>
            <a:pPr>
              <a:defRPr/>
            </a:pPr>
            <a:fld id="{4EF4846D-CD5F-4E68-B86E-DE6CF6ACFD0E}" type="slidenum">
              <a:rPr lang="pl-PL" altLang="pl-PL"/>
              <a:pPr>
                <a:defRPr/>
              </a:pPr>
              <a:t>‹#›</a:t>
            </a:fld>
            <a:endParaRPr lang="pl-PL" altLang="pl-PL"/>
          </a:p>
        </p:txBody>
      </p:sp>
      <p:sp>
        <p:nvSpPr>
          <p:cNvPr id="5" name="Rectangle 27">
            <a:extLst>
              <a:ext uri="{FF2B5EF4-FFF2-40B4-BE49-F238E27FC236}">
                <a16:creationId xmlns:a16="http://schemas.microsoft.com/office/drawing/2014/main" id="{A2F9A2D5-F16F-5037-F6A4-C272389C8087}"/>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77907954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C448B9F4-656B-3008-D0AB-724D3EE4C195}"/>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3" name="Rectangle 26">
            <a:extLst>
              <a:ext uri="{FF2B5EF4-FFF2-40B4-BE49-F238E27FC236}">
                <a16:creationId xmlns:a16="http://schemas.microsoft.com/office/drawing/2014/main" id="{4E5677A4-C88D-418C-A931-ADE8315E6B61}"/>
              </a:ext>
            </a:extLst>
          </p:cNvPr>
          <p:cNvSpPr>
            <a:spLocks noGrp="1" noChangeArrowheads="1"/>
          </p:cNvSpPr>
          <p:nvPr>
            <p:ph type="sldNum" idx="11"/>
          </p:nvPr>
        </p:nvSpPr>
        <p:spPr>
          <a:ln/>
        </p:spPr>
        <p:txBody>
          <a:bodyPr/>
          <a:lstStyle>
            <a:lvl1pPr>
              <a:defRPr/>
            </a:lvl1pPr>
          </a:lstStyle>
          <a:p>
            <a:pPr>
              <a:defRPr/>
            </a:pPr>
            <a:fld id="{8B110D87-F32B-4E3F-8200-847DAC7DA1D1}" type="slidenum">
              <a:rPr lang="pl-PL" altLang="pl-PL"/>
              <a:pPr>
                <a:defRPr/>
              </a:pPr>
              <a:t>‹#›</a:t>
            </a:fld>
            <a:endParaRPr lang="pl-PL" altLang="pl-PL"/>
          </a:p>
        </p:txBody>
      </p:sp>
      <p:sp>
        <p:nvSpPr>
          <p:cNvPr id="4" name="Rectangle 27">
            <a:extLst>
              <a:ext uri="{FF2B5EF4-FFF2-40B4-BE49-F238E27FC236}">
                <a16:creationId xmlns:a16="http://schemas.microsoft.com/office/drawing/2014/main" id="{A13D5586-244F-2449-1262-EE7CA85B4B19}"/>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401592610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zawartości 2"/>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71E9C480-FFF3-C9C8-B3F8-E24E81454DE2}"/>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712E60F8-D0A1-F2A3-CB82-286BD5C02276}"/>
              </a:ext>
            </a:extLst>
          </p:cNvPr>
          <p:cNvSpPr>
            <a:spLocks noGrp="1" noChangeArrowheads="1"/>
          </p:cNvSpPr>
          <p:nvPr>
            <p:ph type="sldNum" idx="11"/>
          </p:nvPr>
        </p:nvSpPr>
        <p:spPr>
          <a:ln/>
        </p:spPr>
        <p:txBody>
          <a:bodyPr/>
          <a:lstStyle>
            <a:lvl1pPr>
              <a:defRPr/>
            </a:lvl1pPr>
          </a:lstStyle>
          <a:p>
            <a:pPr>
              <a:defRPr/>
            </a:pPr>
            <a:fld id="{0851041F-EE07-4064-9174-4D296D7466EA}" type="slidenum">
              <a:rPr lang="pl-PL" altLang="pl-PL"/>
              <a:pPr>
                <a:defRPr/>
              </a:pPr>
              <a:t>‹#›</a:t>
            </a:fld>
            <a:endParaRPr lang="pl-PL" altLang="pl-PL"/>
          </a:p>
        </p:txBody>
      </p:sp>
      <p:sp>
        <p:nvSpPr>
          <p:cNvPr id="7" name="Rectangle 27">
            <a:extLst>
              <a:ext uri="{FF2B5EF4-FFF2-40B4-BE49-F238E27FC236}">
                <a16:creationId xmlns:a16="http://schemas.microsoft.com/office/drawing/2014/main" id="{B8E92F35-2CD0-A4A0-3851-E2063FCA4C5B}"/>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683365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5B26AEA0-C95C-8EA2-DE52-AB122711170F}"/>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EDF9B908-BF14-274A-4544-D8B8D00541D4}"/>
              </a:ext>
            </a:extLst>
          </p:cNvPr>
          <p:cNvSpPr>
            <a:spLocks noGrp="1" noChangeArrowheads="1"/>
          </p:cNvSpPr>
          <p:nvPr>
            <p:ph type="sldNum" idx="11"/>
          </p:nvPr>
        </p:nvSpPr>
        <p:spPr>
          <a:ln/>
        </p:spPr>
        <p:txBody>
          <a:bodyPr/>
          <a:lstStyle>
            <a:lvl1pPr>
              <a:defRPr/>
            </a:lvl1pPr>
          </a:lstStyle>
          <a:p>
            <a:pPr>
              <a:defRPr/>
            </a:pPr>
            <a:fld id="{F0B8DF51-285A-400C-BDAB-F48554123DAF}" type="slidenum">
              <a:rPr lang="pl-PL" altLang="pl-PL"/>
              <a:pPr>
                <a:defRPr/>
              </a:pPr>
              <a:t>‹#›</a:t>
            </a:fld>
            <a:endParaRPr lang="pl-PL" altLang="pl-PL"/>
          </a:p>
        </p:txBody>
      </p:sp>
      <p:sp>
        <p:nvSpPr>
          <p:cNvPr id="6" name="Rectangle 27">
            <a:extLst>
              <a:ext uri="{FF2B5EF4-FFF2-40B4-BE49-F238E27FC236}">
                <a16:creationId xmlns:a16="http://schemas.microsoft.com/office/drawing/2014/main" id="{8618BDE1-CCC9-F6CA-2003-5DC875DC2F77}"/>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52465571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obrazu 2"/>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DF6940D3-BE52-C364-DA26-857F53871339}"/>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B511AF84-FA22-A990-D466-FE517E0DC44F}"/>
              </a:ext>
            </a:extLst>
          </p:cNvPr>
          <p:cNvSpPr>
            <a:spLocks noGrp="1" noChangeArrowheads="1"/>
          </p:cNvSpPr>
          <p:nvPr>
            <p:ph type="sldNum" idx="11"/>
          </p:nvPr>
        </p:nvSpPr>
        <p:spPr>
          <a:ln/>
        </p:spPr>
        <p:txBody>
          <a:bodyPr/>
          <a:lstStyle>
            <a:lvl1pPr>
              <a:defRPr/>
            </a:lvl1pPr>
          </a:lstStyle>
          <a:p>
            <a:pPr>
              <a:defRPr/>
            </a:pPr>
            <a:fld id="{318AE18E-5667-4B93-B09D-3C5B513D21D1}" type="slidenum">
              <a:rPr lang="pl-PL" altLang="pl-PL"/>
              <a:pPr>
                <a:defRPr/>
              </a:pPr>
              <a:t>‹#›</a:t>
            </a:fld>
            <a:endParaRPr lang="pl-PL" altLang="pl-PL"/>
          </a:p>
        </p:txBody>
      </p:sp>
      <p:sp>
        <p:nvSpPr>
          <p:cNvPr id="7" name="Rectangle 27">
            <a:extLst>
              <a:ext uri="{FF2B5EF4-FFF2-40B4-BE49-F238E27FC236}">
                <a16:creationId xmlns:a16="http://schemas.microsoft.com/office/drawing/2014/main" id="{FBC0A648-A303-CAD5-4B38-5EFD48A4AD54}"/>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50442367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F3E32269-3591-DB1E-32F9-1366950A5AF2}"/>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AA8F02F9-3DEC-EAA2-368C-8814258EB5A5}"/>
              </a:ext>
            </a:extLst>
          </p:cNvPr>
          <p:cNvSpPr>
            <a:spLocks noGrp="1" noChangeArrowheads="1"/>
          </p:cNvSpPr>
          <p:nvPr>
            <p:ph type="sldNum" idx="11"/>
          </p:nvPr>
        </p:nvSpPr>
        <p:spPr>
          <a:ln/>
        </p:spPr>
        <p:txBody>
          <a:bodyPr/>
          <a:lstStyle>
            <a:lvl1pPr>
              <a:defRPr/>
            </a:lvl1pPr>
          </a:lstStyle>
          <a:p>
            <a:pPr>
              <a:defRPr/>
            </a:pPr>
            <a:fld id="{BD328D21-2423-487A-A231-CA59E143DA60}" type="slidenum">
              <a:rPr lang="pl-PL" altLang="pl-PL"/>
              <a:pPr>
                <a:defRPr/>
              </a:pPr>
              <a:t>‹#›</a:t>
            </a:fld>
            <a:endParaRPr lang="pl-PL" altLang="pl-PL"/>
          </a:p>
        </p:txBody>
      </p:sp>
      <p:sp>
        <p:nvSpPr>
          <p:cNvPr id="6" name="Rectangle 27">
            <a:extLst>
              <a:ext uri="{FF2B5EF4-FFF2-40B4-BE49-F238E27FC236}">
                <a16:creationId xmlns:a16="http://schemas.microsoft.com/office/drawing/2014/main" id="{974B95D3-A73E-3E0F-D5E3-43D8F65CBA39}"/>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22266049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7085" y="160338"/>
            <a:ext cx="2741083" cy="59674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2" y="160338"/>
            <a:ext cx="8024284" cy="596741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5A47B2CB-3CBC-38C2-86B1-7AD043D58D98}"/>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FDE0F799-252A-DE1B-130A-BA7EDB0A198B}"/>
              </a:ext>
            </a:extLst>
          </p:cNvPr>
          <p:cNvSpPr>
            <a:spLocks noGrp="1" noChangeArrowheads="1"/>
          </p:cNvSpPr>
          <p:nvPr>
            <p:ph type="sldNum" idx="11"/>
          </p:nvPr>
        </p:nvSpPr>
        <p:spPr>
          <a:ln/>
        </p:spPr>
        <p:txBody>
          <a:bodyPr/>
          <a:lstStyle>
            <a:lvl1pPr>
              <a:defRPr/>
            </a:lvl1pPr>
          </a:lstStyle>
          <a:p>
            <a:pPr>
              <a:defRPr/>
            </a:pPr>
            <a:fld id="{99A23F20-FAC5-4AF1-A649-FD8C10F9678C}" type="slidenum">
              <a:rPr lang="pl-PL" altLang="pl-PL"/>
              <a:pPr>
                <a:defRPr/>
              </a:pPr>
              <a:t>‹#›</a:t>
            </a:fld>
            <a:endParaRPr lang="pl-PL" altLang="pl-PL"/>
          </a:p>
        </p:txBody>
      </p:sp>
      <p:sp>
        <p:nvSpPr>
          <p:cNvPr id="6" name="Rectangle 27">
            <a:extLst>
              <a:ext uri="{FF2B5EF4-FFF2-40B4-BE49-F238E27FC236}">
                <a16:creationId xmlns:a16="http://schemas.microsoft.com/office/drawing/2014/main" id="{FDD9B983-3594-5513-C927-9396905E6FC8}"/>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84427478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1" y="1600200"/>
            <a:ext cx="10356851" cy="1824038"/>
          </a:xfrm>
        </p:spPr>
        <p:txBody>
          <a:bodyPr/>
          <a:lstStyle/>
          <a:p>
            <a:r>
              <a:rPr lang="pl-PL"/>
              <a:t>Kliknij, aby edytować styl</a:t>
            </a:r>
          </a:p>
        </p:txBody>
      </p:sp>
      <p:sp>
        <p:nvSpPr>
          <p:cNvPr id="3" name="Rectangle 25">
            <a:extLst>
              <a:ext uri="{FF2B5EF4-FFF2-40B4-BE49-F238E27FC236}">
                <a16:creationId xmlns:a16="http://schemas.microsoft.com/office/drawing/2014/main" id="{518B8E52-6BC4-4387-FB83-41AEA8400A04}"/>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837AE11E-60D1-5B4A-141E-A64ADEEDD737}"/>
              </a:ext>
            </a:extLst>
          </p:cNvPr>
          <p:cNvSpPr>
            <a:spLocks noGrp="1" noChangeArrowheads="1"/>
          </p:cNvSpPr>
          <p:nvPr>
            <p:ph type="sldNum" idx="11"/>
          </p:nvPr>
        </p:nvSpPr>
        <p:spPr>
          <a:ln/>
        </p:spPr>
        <p:txBody>
          <a:bodyPr/>
          <a:lstStyle>
            <a:lvl1pPr>
              <a:defRPr/>
            </a:lvl1pPr>
          </a:lstStyle>
          <a:p>
            <a:pPr>
              <a:defRPr/>
            </a:pPr>
            <a:fld id="{45E0AB96-462F-41EA-B71C-5BE26DCB2458}" type="slidenum">
              <a:rPr lang="pl-PL" altLang="pl-PL"/>
              <a:pPr>
                <a:defRPr/>
              </a:pPr>
              <a:t>‹#›</a:t>
            </a:fld>
            <a:endParaRPr lang="pl-PL" altLang="pl-PL"/>
          </a:p>
        </p:txBody>
      </p:sp>
      <p:sp>
        <p:nvSpPr>
          <p:cNvPr id="5" name="Rectangle 27">
            <a:extLst>
              <a:ext uri="{FF2B5EF4-FFF2-40B4-BE49-F238E27FC236}">
                <a16:creationId xmlns:a16="http://schemas.microsoft.com/office/drawing/2014/main" id="{DF42716D-B657-7057-59F7-26A0D2BBCA95}"/>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14444704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45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p>
        </p:txBody>
      </p:sp>
      <p:sp>
        <p:nvSpPr>
          <p:cNvPr id="4" name="Rectangle 25">
            <a:extLst>
              <a:ext uri="{FF2B5EF4-FFF2-40B4-BE49-F238E27FC236}">
                <a16:creationId xmlns:a16="http://schemas.microsoft.com/office/drawing/2014/main" id="{4AF0FF7D-65CE-0C68-ED22-B3B201E9683D}"/>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245529BA-3B02-E0EF-4BD3-1B31CB5EEE5D}"/>
              </a:ext>
            </a:extLst>
          </p:cNvPr>
          <p:cNvSpPr>
            <a:spLocks noGrp="1" noChangeArrowheads="1"/>
          </p:cNvSpPr>
          <p:nvPr>
            <p:ph type="sldNum" idx="11"/>
          </p:nvPr>
        </p:nvSpPr>
        <p:spPr>
          <a:ln/>
        </p:spPr>
        <p:txBody>
          <a:bodyPr/>
          <a:lstStyle>
            <a:lvl1pPr>
              <a:defRPr/>
            </a:lvl1pPr>
          </a:lstStyle>
          <a:p>
            <a:pPr>
              <a:defRPr/>
            </a:pPr>
            <a:fld id="{FBA9ECC6-E4C9-4F88-BA65-4FD423717CDF}" type="slidenum">
              <a:rPr lang="pl-PL" altLang="pl-PL"/>
              <a:pPr>
                <a:defRPr/>
              </a:pPr>
              <a:t>‹#›</a:t>
            </a:fld>
            <a:endParaRPr lang="pl-PL" altLang="pl-PL"/>
          </a:p>
        </p:txBody>
      </p:sp>
      <p:sp>
        <p:nvSpPr>
          <p:cNvPr id="6" name="Rectangle 27">
            <a:extLst>
              <a:ext uri="{FF2B5EF4-FFF2-40B4-BE49-F238E27FC236}">
                <a16:creationId xmlns:a16="http://schemas.microsoft.com/office/drawing/2014/main" id="{74425090-6310-7A2F-FEDC-95C6B34CE2AF}"/>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7682855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87F150B6-2981-E153-D197-552051238837}"/>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A4BF5FFC-93C6-DA6A-7961-AE098ABA38FF}"/>
              </a:ext>
            </a:extLst>
          </p:cNvPr>
          <p:cNvSpPr>
            <a:spLocks noGrp="1" noChangeArrowheads="1"/>
          </p:cNvSpPr>
          <p:nvPr>
            <p:ph type="sldNum" idx="11"/>
          </p:nvPr>
        </p:nvSpPr>
        <p:spPr>
          <a:ln/>
        </p:spPr>
        <p:txBody>
          <a:bodyPr/>
          <a:lstStyle>
            <a:lvl1pPr>
              <a:defRPr/>
            </a:lvl1pPr>
          </a:lstStyle>
          <a:p>
            <a:pPr>
              <a:defRPr/>
            </a:pPr>
            <a:fld id="{3841DEFE-AB47-48B9-9FEA-E47A1685473C}" type="slidenum">
              <a:rPr lang="pl-PL" altLang="pl-PL"/>
              <a:pPr>
                <a:defRPr/>
              </a:pPr>
              <a:t>‹#›</a:t>
            </a:fld>
            <a:endParaRPr lang="pl-PL" altLang="pl-PL"/>
          </a:p>
        </p:txBody>
      </p:sp>
      <p:sp>
        <p:nvSpPr>
          <p:cNvPr id="6" name="Rectangle 27">
            <a:extLst>
              <a:ext uri="{FF2B5EF4-FFF2-40B4-BE49-F238E27FC236}">
                <a16:creationId xmlns:a16="http://schemas.microsoft.com/office/drawing/2014/main" id="{086F57EB-9668-8AA6-4E71-403FDA07F9C6}"/>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43363243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1" y="1709741"/>
            <a:ext cx="10515600" cy="2852737"/>
          </a:xfrm>
        </p:spPr>
        <p:txBody>
          <a:bodyPr anchor="b"/>
          <a:lstStyle>
            <a:lvl1pPr>
              <a:defRPr sz="4500"/>
            </a:lvl1pPr>
          </a:lstStyle>
          <a:p>
            <a:r>
              <a:rPr lang="pl-PL"/>
              <a:t>Kliknij, aby edytować styl</a:t>
            </a:r>
          </a:p>
        </p:txBody>
      </p:sp>
      <p:sp>
        <p:nvSpPr>
          <p:cNvPr id="3" name="Symbol zastępczy tekstu 2"/>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pl-PL"/>
              <a:t>Edytuj style wzorca tekstu</a:t>
            </a:r>
          </a:p>
        </p:txBody>
      </p:sp>
      <p:sp>
        <p:nvSpPr>
          <p:cNvPr id="4" name="Rectangle 25">
            <a:extLst>
              <a:ext uri="{FF2B5EF4-FFF2-40B4-BE49-F238E27FC236}">
                <a16:creationId xmlns:a16="http://schemas.microsoft.com/office/drawing/2014/main" id="{0D946312-52B7-35FB-7DC9-C169D54F4071}"/>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E37B2543-3EFE-9EB5-86AD-B3BEF863CE55}"/>
              </a:ext>
            </a:extLst>
          </p:cNvPr>
          <p:cNvSpPr>
            <a:spLocks noGrp="1" noChangeArrowheads="1"/>
          </p:cNvSpPr>
          <p:nvPr>
            <p:ph type="sldNum" idx="11"/>
          </p:nvPr>
        </p:nvSpPr>
        <p:spPr>
          <a:ln/>
        </p:spPr>
        <p:txBody>
          <a:bodyPr/>
          <a:lstStyle>
            <a:lvl1pPr>
              <a:defRPr/>
            </a:lvl1pPr>
          </a:lstStyle>
          <a:p>
            <a:pPr>
              <a:defRPr/>
            </a:pPr>
            <a:fld id="{525CC544-86F1-489F-8B4B-C11CC681B5F7}" type="slidenum">
              <a:rPr lang="pl-PL" altLang="pl-PL"/>
              <a:pPr>
                <a:defRPr/>
              </a:pPr>
              <a:t>‹#›</a:t>
            </a:fld>
            <a:endParaRPr lang="pl-PL" altLang="pl-PL"/>
          </a:p>
        </p:txBody>
      </p:sp>
      <p:sp>
        <p:nvSpPr>
          <p:cNvPr id="6" name="Rectangle 27">
            <a:extLst>
              <a:ext uri="{FF2B5EF4-FFF2-40B4-BE49-F238E27FC236}">
                <a16:creationId xmlns:a16="http://schemas.microsoft.com/office/drawing/2014/main" id="{5FF6042E-2334-487C-8EFF-9FC74F23AD83}"/>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35641986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2" y="1600200"/>
            <a:ext cx="5382684"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5485" y="1600200"/>
            <a:ext cx="5382683"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5">
            <a:extLst>
              <a:ext uri="{FF2B5EF4-FFF2-40B4-BE49-F238E27FC236}">
                <a16:creationId xmlns:a16="http://schemas.microsoft.com/office/drawing/2014/main" id="{B3F58463-0B25-9D11-04E9-059FD8BA56F7}"/>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392C45F9-C77E-D38D-9BA5-B849CC8333CE}"/>
              </a:ext>
            </a:extLst>
          </p:cNvPr>
          <p:cNvSpPr>
            <a:spLocks noGrp="1" noChangeArrowheads="1"/>
          </p:cNvSpPr>
          <p:nvPr>
            <p:ph type="sldNum" idx="11"/>
          </p:nvPr>
        </p:nvSpPr>
        <p:spPr>
          <a:ln/>
        </p:spPr>
        <p:txBody>
          <a:bodyPr/>
          <a:lstStyle>
            <a:lvl1pPr>
              <a:defRPr/>
            </a:lvl1pPr>
          </a:lstStyle>
          <a:p>
            <a:pPr>
              <a:defRPr/>
            </a:pPr>
            <a:fld id="{01C3C070-84B4-44AD-912D-FB0E27F64823}" type="slidenum">
              <a:rPr lang="pl-PL" altLang="pl-PL"/>
              <a:pPr>
                <a:defRPr/>
              </a:pPr>
              <a:t>‹#›</a:t>
            </a:fld>
            <a:endParaRPr lang="pl-PL" altLang="pl-PL"/>
          </a:p>
        </p:txBody>
      </p:sp>
      <p:sp>
        <p:nvSpPr>
          <p:cNvPr id="7" name="Rectangle 27">
            <a:extLst>
              <a:ext uri="{FF2B5EF4-FFF2-40B4-BE49-F238E27FC236}">
                <a16:creationId xmlns:a16="http://schemas.microsoft.com/office/drawing/2014/main" id="{9C538894-E675-8AE9-5067-55E36BF832C2}"/>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450975110"/>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40317" y="365128"/>
            <a:ext cx="10515600" cy="1325563"/>
          </a:xfrm>
        </p:spPr>
        <p:txBody>
          <a:bodyPr/>
          <a:lstStyle/>
          <a:p>
            <a:r>
              <a:rPr lang="pl-PL"/>
              <a:t>Kliknij, aby edytować styl</a:t>
            </a:r>
          </a:p>
        </p:txBody>
      </p:sp>
      <p:sp>
        <p:nvSpPr>
          <p:cNvPr id="3" name="Symbol zastępczy tekstu 2"/>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4" name="Symbol zastępczy zawartości 3"/>
          <p:cNvSpPr>
            <a:spLocks noGrp="1"/>
          </p:cNvSpPr>
          <p:nvPr>
            <p:ph sz="half" idx="2"/>
          </p:nvPr>
        </p:nvSpPr>
        <p:spPr>
          <a:xfrm>
            <a:off x="840319" y="2505075"/>
            <a:ext cx="5158316"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71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5">
            <a:extLst>
              <a:ext uri="{FF2B5EF4-FFF2-40B4-BE49-F238E27FC236}">
                <a16:creationId xmlns:a16="http://schemas.microsoft.com/office/drawing/2014/main" id="{39AF1157-40D2-1B0F-3074-683BE6B039AA}"/>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8" name="Rectangle 26">
            <a:extLst>
              <a:ext uri="{FF2B5EF4-FFF2-40B4-BE49-F238E27FC236}">
                <a16:creationId xmlns:a16="http://schemas.microsoft.com/office/drawing/2014/main" id="{D6EEF820-C69B-FF0E-C0D0-03D0E40F2B78}"/>
              </a:ext>
            </a:extLst>
          </p:cNvPr>
          <p:cNvSpPr>
            <a:spLocks noGrp="1" noChangeArrowheads="1"/>
          </p:cNvSpPr>
          <p:nvPr>
            <p:ph type="sldNum" idx="11"/>
          </p:nvPr>
        </p:nvSpPr>
        <p:spPr>
          <a:ln/>
        </p:spPr>
        <p:txBody>
          <a:bodyPr/>
          <a:lstStyle>
            <a:lvl1pPr>
              <a:defRPr/>
            </a:lvl1pPr>
          </a:lstStyle>
          <a:p>
            <a:pPr>
              <a:defRPr/>
            </a:pPr>
            <a:fld id="{04341450-89AC-4D90-A619-CE19682CBA76}" type="slidenum">
              <a:rPr lang="pl-PL" altLang="pl-PL"/>
              <a:pPr>
                <a:defRPr/>
              </a:pPr>
              <a:t>‹#›</a:t>
            </a:fld>
            <a:endParaRPr lang="pl-PL" altLang="pl-PL"/>
          </a:p>
        </p:txBody>
      </p:sp>
      <p:sp>
        <p:nvSpPr>
          <p:cNvPr id="9" name="Rectangle 27">
            <a:extLst>
              <a:ext uri="{FF2B5EF4-FFF2-40B4-BE49-F238E27FC236}">
                <a16:creationId xmlns:a16="http://schemas.microsoft.com/office/drawing/2014/main" id="{7C66053A-8176-59B0-A461-273CD19A6E77}"/>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65732376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5">
            <a:extLst>
              <a:ext uri="{FF2B5EF4-FFF2-40B4-BE49-F238E27FC236}">
                <a16:creationId xmlns:a16="http://schemas.microsoft.com/office/drawing/2014/main" id="{C050E41A-8BDF-877B-69FD-5802EDE23AD0}"/>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9E2ABA0D-B933-E850-5EFB-13891E0A9E03}"/>
              </a:ext>
            </a:extLst>
          </p:cNvPr>
          <p:cNvSpPr>
            <a:spLocks noGrp="1" noChangeArrowheads="1"/>
          </p:cNvSpPr>
          <p:nvPr>
            <p:ph type="sldNum" idx="11"/>
          </p:nvPr>
        </p:nvSpPr>
        <p:spPr>
          <a:ln/>
        </p:spPr>
        <p:txBody>
          <a:bodyPr/>
          <a:lstStyle>
            <a:lvl1pPr>
              <a:defRPr/>
            </a:lvl1pPr>
          </a:lstStyle>
          <a:p>
            <a:pPr>
              <a:defRPr/>
            </a:pPr>
            <a:fld id="{159A64DF-191D-4BD8-AF5C-EC369B09EAF5}" type="slidenum">
              <a:rPr lang="pl-PL" altLang="pl-PL"/>
              <a:pPr>
                <a:defRPr/>
              </a:pPr>
              <a:t>‹#›</a:t>
            </a:fld>
            <a:endParaRPr lang="pl-PL" altLang="pl-PL"/>
          </a:p>
        </p:txBody>
      </p:sp>
      <p:sp>
        <p:nvSpPr>
          <p:cNvPr id="5" name="Rectangle 27">
            <a:extLst>
              <a:ext uri="{FF2B5EF4-FFF2-40B4-BE49-F238E27FC236}">
                <a16:creationId xmlns:a16="http://schemas.microsoft.com/office/drawing/2014/main" id="{E05C70D3-B7A4-665E-8A4F-BB7125EC3305}"/>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553416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1" y="1709741"/>
            <a:ext cx="10515600" cy="2852737"/>
          </a:xfrm>
        </p:spPr>
        <p:txBody>
          <a:bodyPr anchor="b"/>
          <a:lstStyle>
            <a:lvl1pPr>
              <a:defRPr sz="4500"/>
            </a:lvl1pPr>
          </a:lstStyle>
          <a:p>
            <a:r>
              <a:rPr lang="pl-PL"/>
              <a:t>Kliknij, aby edytować styl</a:t>
            </a:r>
          </a:p>
        </p:txBody>
      </p:sp>
      <p:sp>
        <p:nvSpPr>
          <p:cNvPr id="3" name="Symbol zastępczy tekstu 2"/>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pl-PL"/>
              <a:t>Edytuj style wzorca tekstu</a:t>
            </a:r>
          </a:p>
        </p:txBody>
      </p:sp>
      <p:sp>
        <p:nvSpPr>
          <p:cNvPr id="4" name="Rectangle 25">
            <a:extLst>
              <a:ext uri="{FF2B5EF4-FFF2-40B4-BE49-F238E27FC236}">
                <a16:creationId xmlns:a16="http://schemas.microsoft.com/office/drawing/2014/main" id="{4BFA0CFD-57E4-EAA6-4739-05BFDC2FCC18}"/>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DD25472C-D2D1-8CD4-B284-45E50265F9D4}"/>
              </a:ext>
            </a:extLst>
          </p:cNvPr>
          <p:cNvSpPr>
            <a:spLocks noGrp="1" noChangeArrowheads="1"/>
          </p:cNvSpPr>
          <p:nvPr>
            <p:ph type="sldNum" idx="11"/>
          </p:nvPr>
        </p:nvSpPr>
        <p:spPr>
          <a:ln/>
        </p:spPr>
        <p:txBody>
          <a:bodyPr/>
          <a:lstStyle>
            <a:lvl1pPr>
              <a:defRPr/>
            </a:lvl1pPr>
          </a:lstStyle>
          <a:p>
            <a:pPr>
              <a:defRPr/>
            </a:pPr>
            <a:fld id="{6894D1E8-B1E5-4887-BEE5-F53B1CC40AAD}" type="slidenum">
              <a:rPr lang="pl-PL" altLang="pl-PL"/>
              <a:pPr>
                <a:defRPr/>
              </a:pPr>
              <a:t>‹#›</a:t>
            </a:fld>
            <a:endParaRPr lang="pl-PL" altLang="pl-PL"/>
          </a:p>
        </p:txBody>
      </p:sp>
      <p:sp>
        <p:nvSpPr>
          <p:cNvPr id="6" name="Rectangle 27">
            <a:extLst>
              <a:ext uri="{FF2B5EF4-FFF2-40B4-BE49-F238E27FC236}">
                <a16:creationId xmlns:a16="http://schemas.microsoft.com/office/drawing/2014/main" id="{4770BAEA-A163-8C4F-0E0C-21AF7F7796DA}"/>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51685562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774BDE9A-45CB-D11A-7D16-F3A3D1C68967}"/>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3" name="Rectangle 26">
            <a:extLst>
              <a:ext uri="{FF2B5EF4-FFF2-40B4-BE49-F238E27FC236}">
                <a16:creationId xmlns:a16="http://schemas.microsoft.com/office/drawing/2014/main" id="{3B418B20-4362-C3C3-A2C2-8D7A43823C66}"/>
              </a:ext>
            </a:extLst>
          </p:cNvPr>
          <p:cNvSpPr>
            <a:spLocks noGrp="1" noChangeArrowheads="1"/>
          </p:cNvSpPr>
          <p:nvPr>
            <p:ph type="sldNum" idx="11"/>
          </p:nvPr>
        </p:nvSpPr>
        <p:spPr>
          <a:ln/>
        </p:spPr>
        <p:txBody>
          <a:bodyPr/>
          <a:lstStyle>
            <a:lvl1pPr>
              <a:defRPr/>
            </a:lvl1pPr>
          </a:lstStyle>
          <a:p>
            <a:pPr>
              <a:defRPr/>
            </a:pPr>
            <a:fld id="{2D0EC15B-A603-4D9F-A0B7-051EDF0BBF8B}" type="slidenum">
              <a:rPr lang="pl-PL" altLang="pl-PL"/>
              <a:pPr>
                <a:defRPr/>
              </a:pPr>
              <a:t>‹#›</a:t>
            </a:fld>
            <a:endParaRPr lang="pl-PL" altLang="pl-PL"/>
          </a:p>
        </p:txBody>
      </p:sp>
      <p:sp>
        <p:nvSpPr>
          <p:cNvPr id="4" name="Rectangle 27">
            <a:extLst>
              <a:ext uri="{FF2B5EF4-FFF2-40B4-BE49-F238E27FC236}">
                <a16:creationId xmlns:a16="http://schemas.microsoft.com/office/drawing/2014/main" id="{EF1FEF63-E848-E14A-773F-7CE2D8A449EA}"/>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64585574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zawartości 2"/>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1C59ADF8-83E8-D025-9D3F-A5E12572BCA8}"/>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713F36ED-8C09-2788-8EE0-8D3FAA33D520}"/>
              </a:ext>
            </a:extLst>
          </p:cNvPr>
          <p:cNvSpPr>
            <a:spLocks noGrp="1" noChangeArrowheads="1"/>
          </p:cNvSpPr>
          <p:nvPr>
            <p:ph type="sldNum" idx="11"/>
          </p:nvPr>
        </p:nvSpPr>
        <p:spPr>
          <a:ln/>
        </p:spPr>
        <p:txBody>
          <a:bodyPr/>
          <a:lstStyle>
            <a:lvl1pPr>
              <a:defRPr/>
            </a:lvl1pPr>
          </a:lstStyle>
          <a:p>
            <a:pPr>
              <a:defRPr/>
            </a:pPr>
            <a:fld id="{0A2CBA62-AD43-45AD-B3BC-F07C7DFBA4E1}" type="slidenum">
              <a:rPr lang="pl-PL" altLang="pl-PL"/>
              <a:pPr>
                <a:defRPr/>
              </a:pPr>
              <a:t>‹#›</a:t>
            </a:fld>
            <a:endParaRPr lang="pl-PL" altLang="pl-PL"/>
          </a:p>
        </p:txBody>
      </p:sp>
      <p:sp>
        <p:nvSpPr>
          <p:cNvPr id="7" name="Rectangle 27">
            <a:extLst>
              <a:ext uri="{FF2B5EF4-FFF2-40B4-BE49-F238E27FC236}">
                <a16:creationId xmlns:a16="http://schemas.microsoft.com/office/drawing/2014/main" id="{680D88C2-0984-8417-6A92-71A6B30AF475}"/>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7441474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obrazu 2"/>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E41A46D7-FE1D-AC57-EDA0-DC9F15558084}"/>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F3BBB1D5-10C0-1395-5F9D-43D081F04491}"/>
              </a:ext>
            </a:extLst>
          </p:cNvPr>
          <p:cNvSpPr>
            <a:spLocks noGrp="1" noChangeArrowheads="1"/>
          </p:cNvSpPr>
          <p:nvPr>
            <p:ph type="sldNum" idx="11"/>
          </p:nvPr>
        </p:nvSpPr>
        <p:spPr>
          <a:ln/>
        </p:spPr>
        <p:txBody>
          <a:bodyPr/>
          <a:lstStyle>
            <a:lvl1pPr>
              <a:defRPr/>
            </a:lvl1pPr>
          </a:lstStyle>
          <a:p>
            <a:pPr>
              <a:defRPr/>
            </a:pPr>
            <a:fld id="{4610BD0A-8945-471E-8EBF-BD5757F33279}" type="slidenum">
              <a:rPr lang="pl-PL" altLang="pl-PL"/>
              <a:pPr>
                <a:defRPr/>
              </a:pPr>
              <a:t>‹#›</a:t>
            </a:fld>
            <a:endParaRPr lang="pl-PL" altLang="pl-PL"/>
          </a:p>
        </p:txBody>
      </p:sp>
      <p:sp>
        <p:nvSpPr>
          <p:cNvPr id="7" name="Rectangle 27">
            <a:extLst>
              <a:ext uri="{FF2B5EF4-FFF2-40B4-BE49-F238E27FC236}">
                <a16:creationId xmlns:a16="http://schemas.microsoft.com/office/drawing/2014/main" id="{A9664724-2CA8-F004-41D5-6758077FA118}"/>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94238343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DCAEA759-99CB-4651-F49E-7D575B4EA551}"/>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2F4BC545-E9B8-106B-0EFE-D8D4DD3E5AC5}"/>
              </a:ext>
            </a:extLst>
          </p:cNvPr>
          <p:cNvSpPr>
            <a:spLocks noGrp="1" noChangeArrowheads="1"/>
          </p:cNvSpPr>
          <p:nvPr>
            <p:ph type="sldNum" idx="11"/>
          </p:nvPr>
        </p:nvSpPr>
        <p:spPr>
          <a:ln/>
        </p:spPr>
        <p:txBody>
          <a:bodyPr/>
          <a:lstStyle>
            <a:lvl1pPr>
              <a:defRPr/>
            </a:lvl1pPr>
          </a:lstStyle>
          <a:p>
            <a:pPr>
              <a:defRPr/>
            </a:pPr>
            <a:fld id="{9CDA77A5-A702-428B-83D1-5841E6CBADDD}" type="slidenum">
              <a:rPr lang="pl-PL" altLang="pl-PL"/>
              <a:pPr>
                <a:defRPr/>
              </a:pPr>
              <a:t>‹#›</a:t>
            </a:fld>
            <a:endParaRPr lang="pl-PL" altLang="pl-PL"/>
          </a:p>
        </p:txBody>
      </p:sp>
      <p:sp>
        <p:nvSpPr>
          <p:cNvPr id="6" name="Rectangle 27">
            <a:extLst>
              <a:ext uri="{FF2B5EF4-FFF2-40B4-BE49-F238E27FC236}">
                <a16:creationId xmlns:a16="http://schemas.microsoft.com/office/drawing/2014/main" id="{EFED83F3-AE67-6539-14A1-EDF12F1323FE}"/>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74099900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7085" y="160338"/>
            <a:ext cx="2741083" cy="59674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2" y="160338"/>
            <a:ext cx="8024284" cy="596741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6AB9DAC5-4CC0-D5A5-703D-2A5BD53723E2}"/>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78427E9B-2DF5-C1EE-72C8-1888B02BA10B}"/>
              </a:ext>
            </a:extLst>
          </p:cNvPr>
          <p:cNvSpPr>
            <a:spLocks noGrp="1" noChangeArrowheads="1"/>
          </p:cNvSpPr>
          <p:nvPr>
            <p:ph type="sldNum" idx="11"/>
          </p:nvPr>
        </p:nvSpPr>
        <p:spPr>
          <a:ln/>
        </p:spPr>
        <p:txBody>
          <a:bodyPr/>
          <a:lstStyle>
            <a:lvl1pPr>
              <a:defRPr/>
            </a:lvl1pPr>
          </a:lstStyle>
          <a:p>
            <a:pPr>
              <a:defRPr/>
            </a:pPr>
            <a:fld id="{53ACC4E5-05B8-4613-9EA6-3CD146453C3F}" type="slidenum">
              <a:rPr lang="pl-PL" altLang="pl-PL"/>
              <a:pPr>
                <a:defRPr/>
              </a:pPr>
              <a:t>‹#›</a:t>
            </a:fld>
            <a:endParaRPr lang="pl-PL" altLang="pl-PL"/>
          </a:p>
        </p:txBody>
      </p:sp>
      <p:sp>
        <p:nvSpPr>
          <p:cNvPr id="6" name="Rectangle 27">
            <a:extLst>
              <a:ext uri="{FF2B5EF4-FFF2-40B4-BE49-F238E27FC236}">
                <a16:creationId xmlns:a16="http://schemas.microsoft.com/office/drawing/2014/main" id="{0F92288E-7619-3D3E-9262-D271E393A7AC}"/>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21306694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1" y="1600200"/>
            <a:ext cx="10356851" cy="1824038"/>
          </a:xfrm>
        </p:spPr>
        <p:txBody>
          <a:bodyPr/>
          <a:lstStyle/>
          <a:p>
            <a:r>
              <a:rPr lang="pl-PL"/>
              <a:t>Kliknij, aby edytować styl</a:t>
            </a:r>
          </a:p>
        </p:txBody>
      </p:sp>
      <p:sp>
        <p:nvSpPr>
          <p:cNvPr id="3" name="Rectangle 25">
            <a:extLst>
              <a:ext uri="{FF2B5EF4-FFF2-40B4-BE49-F238E27FC236}">
                <a16:creationId xmlns:a16="http://schemas.microsoft.com/office/drawing/2014/main" id="{B3AA5C23-E2BA-2856-7EA7-3CCFE283B3AB}"/>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AF174F07-8FFA-515D-E22B-D7E70DCF0318}"/>
              </a:ext>
            </a:extLst>
          </p:cNvPr>
          <p:cNvSpPr>
            <a:spLocks noGrp="1" noChangeArrowheads="1"/>
          </p:cNvSpPr>
          <p:nvPr>
            <p:ph type="sldNum" idx="11"/>
          </p:nvPr>
        </p:nvSpPr>
        <p:spPr>
          <a:ln/>
        </p:spPr>
        <p:txBody>
          <a:bodyPr/>
          <a:lstStyle>
            <a:lvl1pPr>
              <a:defRPr/>
            </a:lvl1pPr>
          </a:lstStyle>
          <a:p>
            <a:pPr>
              <a:defRPr/>
            </a:pPr>
            <a:fld id="{FDFACED5-D91C-4B02-B78E-B1B4236D10FF}" type="slidenum">
              <a:rPr lang="pl-PL" altLang="pl-PL"/>
              <a:pPr>
                <a:defRPr/>
              </a:pPr>
              <a:t>‹#›</a:t>
            </a:fld>
            <a:endParaRPr lang="pl-PL" altLang="pl-PL"/>
          </a:p>
        </p:txBody>
      </p:sp>
      <p:sp>
        <p:nvSpPr>
          <p:cNvPr id="5" name="Rectangle 27">
            <a:extLst>
              <a:ext uri="{FF2B5EF4-FFF2-40B4-BE49-F238E27FC236}">
                <a16:creationId xmlns:a16="http://schemas.microsoft.com/office/drawing/2014/main" id="{B13EDBFD-6F87-D708-898E-1ACC8476F6DA}"/>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155019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2" y="1600200"/>
            <a:ext cx="5382684"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5485" y="1600200"/>
            <a:ext cx="5382683" cy="452755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5">
            <a:extLst>
              <a:ext uri="{FF2B5EF4-FFF2-40B4-BE49-F238E27FC236}">
                <a16:creationId xmlns:a16="http://schemas.microsoft.com/office/drawing/2014/main" id="{2255B4B0-E9C6-4596-5D63-8B523A10D40B}"/>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A5767215-6A9A-7F32-AB10-1049E4C87175}"/>
              </a:ext>
            </a:extLst>
          </p:cNvPr>
          <p:cNvSpPr>
            <a:spLocks noGrp="1" noChangeArrowheads="1"/>
          </p:cNvSpPr>
          <p:nvPr>
            <p:ph type="sldNum" idx="11"/>
          </p:nvPr>
        </p:nvSpPr>
        <p:spPr>
          <a:ln/>
        </p:spPr>
        <p:txBody>
          <a:bodyPr/>
          <a:lstStyle>
            <a:lvl1pPr>
              <a:defRPr/>
            </a:lvl1pPr>
          </a:lstStyle>
          <a:p>
            <a:pPr>
              <a:defRPr/>
            </a:pPr>
            <a:fld id="{8392625F-B288-4E15-8927-404EFE8A36C1}" type="slidenum">
              <a:rPr lang="pl-PL" altLang="pl-PL"/>
              <a:pPr>
                <a:defRPr/>
              </a:pPr>
              <a:t>‹#›</a:t>
            </a:fld>
            <a:endParaRPr lang="pl-PL" altLang="pl-PL"/>
          </a:p>
        </p:txBody>
      </p:sp>
      <p:sp>
        <p:nvSpPr>
          <p:cNvPr id="7" name="Rectangle 27">
            <a:extLst>
              <a:ext uri="{FF2B5EF4-FFF2-40B4-BE49-F238E27FC236}">
                <a16:creationId xmlns:a16="http://schemas.microsoft.com/office/drawing/2014/main" id="{7F909F96-D83C-83B7-864E-1DE9B4A74668}"/>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026841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40317" y="365128"/>
            <a:ext cx="10515600" cy="1325563"/>
          </a:xfrm>
        </p:spPr>
        <p:txBody>
          <a:bodyPr/>
          <a:lstStyle/>
          <a:p>
            <a:r>
              <a:rPr lang="pl-PL"/>
              <a:t>Kliknij, aby edytować styl</a:t>
            </a:r>
          </a:p>
        </p:txBody>
      </p:sp>
      <p:sp>
        <p:nvSpPr>
          <p:cNvPr id="3" name="Symbol zastępczy tekstu 2"/>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4" name="Symbol zastępczy zawartości 3"/>
          <p:cNvSpPr>
            <a:spLocks noGrp="1"/>
          </p:cNvSpPr>
          <p:nvPr>
            <p:ph sz="half" idx="2"/>
          </p:nvPr>
        </p:nvSpPr>
        <p:spPr>
          <a:xfrm>
            <a:off x="840319" y="2505075"/>
            <a:ext cx="5158316"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71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5">
            <a:extLst>
              <a:ext uri="{FF2B5EF4-FFF2-40B4-BE49-F238E27FC236}">
                <a16:creationId xmlns:a16="http://schemas.microsoft.com/office/drawing/2014/main" id="{A22071DE-919F-7A5D-8207-43A738E31CEF}"/>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8" name="Rectangle 26">
            <a:extLst>
              <a:ext uri="{FF2B5EF4-FFF2-40B4-BE49-F238E27FC236}">
                <a16:creationId xmlns:a16="http://schemas.microsoft.com/office/drawing/2014/main" id="{E4165A4E-43EA-8AD0-78BC-A2F63015845D}"/>
              </a:ext>
            </a:extLst>
          </p:cNvPr>
          <p:cNvSpPr>
            <a:spLocks noGrp="1" noChangeArrowheads="1"/>
          </p:cNvSpPr>
          <p:nvPr>
            <p:ph type="sldNum" idx="11"/>
          </p:nvPr>
        </p:nvSpPr>
        <p:spPr>
          <a:ln/>
        </p:spPr>
        <p:txBody>
          <a:bodyPr/>
          <a:lstStyle>
            <a:lvl1pPr>
              <a:defRPr/>
            </a:lvl1pPr>
          </a:lstStyle>
          <a:p>
            <a:pPr>
              <a:defRPr/>
            </a:pPr>
            <a:fld id="{90AF8A2D-D2EE-4102-BCCA-9C610B29F566}" type="slidenum">
              <a:rPr lang="pl-PL" altLang="pl-PL"/>
              <a:pPr>
                <a:defRPr/>
              </a:pPr>
              <a:t>‹#›</a:t>
            </a:fld>
            <a:endParaRPr lang="pl-PL" altLang="pl-PL"/>
          </a:p>
        </p:txBody>
      </p:sp>
      <p:sp>
        <p:nvSpPr>
          <p:cNvPr id="9" name="Rectangle 27">
            <a:extLst>
              <a:ext uri="{FF2B5EF4-FFF2-40B4-BE49-F238E27FC236}">
                <a16:creationId xmlns:a16="http://schemas.microsoft.com/office/drawing/2014/main" id="{235AA90B-350A-8051-5689-2DE3ED3A6578}"/>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468890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5">
            <a:extLst>
              <a:ext uri="{FF2B5EF4-FFF2-40B4-BE49-F238E27FC236}">
                <a16:creationId xmlns:a16="http://schemas.microsoft.com/office/drawing/2014/main" id="{BA89137C-BC90-0720-B779-C3FC3A355BA3}"/>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8AFBFDD7-2B1F-4A25-71D0-AD349981769D}"/>
              </a:ext>
            </a:extLst>
          </p:cNvPr>
          <p:cNvSpPr>
            <a:spLocks noGrp="1" noChangeArrowheads="1"/>
          </p:cNvSpPr>
          <p:nvPr>
            <p:ph type="sldNum" idx="11"/>
          </p:nvPr>
        </p:nvSpPr>
        <p:spPr>
          <a:ln/>
        </p:spPr>
        <p:txBody>
          <a:bodyPr/>
          <a:lstStyle>
            <a:lvl1pPr>
              <a:defRPr/>
            </a:lvl1pPr>
          </a:lstStyle>
          <a:p>
            <a:pPr>
              <a:defRPr/>
            </a:pPr>
            <a:fld id="{AA3D6264-D600-47B3-8B8E-C1389B0F7813}" type="slidenum">
              <a:rPr lang="pl-PL" altLang="pl-PL"/>
              <a:pPr>
                <a:defRPr/>
              </a:pPr>
              <a:t>‹#›</a:t>
            </a:fld>
            <a:endParaRPr lang="pl-PL" altLang="pl-PL"/>
          </a:p>
        </p:txBody>
      </p:sp>
      <p:sp>
        <p:nvSpPr>
          <p:cNvPr id="5" name="Rectangle 27">
            <a:extLst>
              <a:ext uri="{FF2B5EF4-FFF2-40B4-BE49-F238E27FC236}">
                <a16:creationId xmlns:a16="http://schemas.microsoft.com/office/drawing/2014/main" id="{232D8623-8FC3-A49D-8BDF-BB9663802105}"/>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896127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4EACECC5-9F40-CB9E-68CB-1C76F35156AD}"/>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3" name="Rectangle 26">
            <a:extLst>
              <a:ext uri="{FF2B5EF4-FFF2-40B4-BE49-F238E27FC236}">
                <a16:creationId xmlns:a16="http://schemas.microsoft.com/office/drawing/2014/main" id="{1A835A06-4F8E-85AE-3221-E9D9DDC0D810}"/>
              </a:ext>
            </a:extLst>
          </p:cNvPr>
          <p:cNvSpPr>
            <a:spLocks noGrp="1" noChangeArrowheads="1"/>
          </p:cNvSpPr>
          <p:nvPr>
            <p:ph type="sldNum" idx="11"/>
          </p:nvPr>
        </p:nvSpPr>
        <p:spPr>
          <a:ln/>
        </p:spPr>
        <p:txBody>
          <a:bodyPr/>
          <a:lstStyle>
            <a:lvl1pPr>
              <a:defRPr/>
            </a:lvl1pPr>
          </a:lstStyle>
          <a:p>
            <a:pPr>
              <a:defRPr/>
            </a:pPr>
            <a:fld id="{9E4A96EC-A7CC-4216-942C-8AED9F0E8161}" type="slidenum">
              <a:rPr lang="pl-PL" altLang="pl-PL"/>
              <a:pPr>
                <a:defRPr/>
              </a:pPr>
              <a:t>‹#›</a:t>
            </a:fld>
            <a:endParaRPr lang="pl-PL" altLang="pl-PL"/>
          </a:p>
        </p:txBody>
      </p:sp>
      <p:sp>
        <p:nvSpPr>
          <p:cNvPr id="4" name="Rectangle 27">
            <a:extLst>
              <a:ext uri="{FF2B5EF4-FFF2-40B4-BE49-F238E27FC236}">
                <a16:creationId xmlns:a16="http://schemas.microsoft.com/office/drawing/2014/main" id="{86B52C7B-F535-60B5-90F4-076C23C60232}"/>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23258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123AF5AE-6DDC-78E4-958E-77D6F486D73A}"/>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723EDD90-5612-0051-D125-D65A78F06DEC}"/>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9F136C13-CA0C-618B-83D4-D843FF443D45}"/>
              </a:ext>
            </a:extLst>
          </p:cNvPr>
          <p:cNvSpPr>
            <a:spLocks noGrp="1" noChangeArrowheads="1"/>
          </p:cNvSpPr>
          <p:nvPr>
            <p:ph type="sldNum" idx="12"/>
          </p:nvPr>
        </p:nvSpPr>
        <p:spPr>
          <a:ln/>
        </p:spPr>
        <p:txBody>
          <a:bodyPr/>
          <a:lstStyle>
            <a:lvl1pPr>
              <a:defRPr/>
            </a:lvl1pPr>
          </a:lstStyle>
          <a:p>
            <a:pPr>
              <a:defRPr/>
            </a:pPr>
            <a:fld id="{8A304D35-FA3F-48C3-8924-B69695B1E263}" type="slidenum">
              <a:rPr lang="pl-PL" altLang="pl-PL"/>
              <a:pPr>
                <a:defRPr/>
              </a:pPr>
              <a:t>‹#›</a:t>
            </a:fld>
            <a:endParaRPr lang="pl-PL" altLang="pl-PL"/>
          </a:p>
        </p:txBody>
      </p:sp>
    </p:spTree>
    <p:extLst>
      <p:ext uri="{BB962C8B-B14F-4D97-AF65-F5344CB8AC3E}">
        <p14:creationId xmlns:p14="http://schemas.microsoft.com/office/powerpoint/2010/main" val="2692102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zawartości 2"/>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43C3B545-A84D-1628-ECA4-68EF844C4E96}"/>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CF35FEAE-698A-E7C8-85D1-C48F49526CF1}"/>
              </a:ext>
            </a:extLst>
          </p:cNvPr>
          <p:cNvSpPr>
            <a:spLocks noGrp="1" noChangeArrowheads="1"/>
          </p:cNvSpPr>
          <p:nvPr>
            <p:ph type="sldNum" idx="11"/>
          </p:nvPr>
        </p:nvSpPr>
        <p:spPr>
          <a:ln/>
        </p:spPr>
        <p:txBody>
          <a:bodyPr/>
          <a:lstStyle>
            <a:lvl1pPr>
              <a:defRPr/>
            </a:lvl1pPr>
          </a:lstStyle>
          <a:p>
            <a:pPr>
              <a:defRPr/>
            </a:pPr>
            <a:fld id="{5143571F-9C53-434C-8515-A43D2BE138FC}" type="slidenum">
              <a:rPr lang="pl-PL" altLang="pl-PL"/>
              <a:pPr>
                <a:defRPr/>
              </a:pPr>
              <a:t>‹#›</a:t>
            </a:fld>
            <a:endParaRPr lang="pl-PL" altLang="pl-PL"/>
          </a:p>
        </p:txBody>
      </p:sp>
      <p:sp>
        <p:nvSpPr>
          <p:cNvPr id="7" name="Rectangle 27">
            <a:extLst>
              <a:ext uri="{FF2B5EF4-FFF2-40B4-BE49-F238E27FC236}">
                <a16:creationId xmlns:a16="http://schemas.microsoft.com/office/drawing/2014/main" id="{A7827F44-671C-AE12-1D21-C81001CA0CB7}"/>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335564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9" y="457200"/>
            <a:ext cx="3932767" cy="1600200"/>
          </a:xfrm>
        </p:spPr>
        <p:txBody>
          <a:bodyPr anchor="b"/>
          <a:lstStyle>
            <a:lvl1pPr>
              <a:defRPr sz="2400"/>
            </a:lvl1pPr>
          </a:lstStyle>
          <a:p>
            <a:r>
              <a:rPr lang="pl-PL"/>
              <a:t>Kliknij, aby edytować styl</a:t>
            </a:r>
          </a:p>
        </p:txBody>
      </p:sp>
      <p:sp>
        <p:nvSpPr>
          <p:cNvPr id="3" name="Symbol zastępczy obrazu 2"/>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Rectangle 25">
            <a:extLst>
              <a:ext uri="{FF2B5EF4-FFF2-40B4-BE49-F238E27FC236}">
                <a16:creationId xmlns:a16="http://schemas.microsoft.com/office/drawing/2014/main" id="{836A6DF5-1357-BD8A-A3E8-5A1390DECC50}"/>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6" name="Rectangle 26">
            <a:extLst>
              <a:ext uri="{FF2B5EF4-FFF2-40B4-BE49-F238E27FC236}">
                <a16:creationId xmlns:a16="http://schemas.microsoft.com/office/drawing/2014/main" id="{DE1C156A-3553-31AF-C7D0-5216FB189505}"/>
              </a:ext>
            </a:extLst>
          </p:cNvPr>
          <p:cNvSpPr>
            <a:spLocks noGrp="1" noChangeArrowheads="1"/>
          </p:cNvSpPr>
          <p:nvPr>
            <p:ph type="sldNum" idx="11"/>
          </p:nvPr>
        </p:nvSpPr>
        <p:spPr>
          <a:ln/>
        </p:spPr>
        <p:txBody>
          <a:bodyPr/>
          <a:lstStyle>
            <a:lvl1pPr>
              <a:defRPr/>
            </a:lvl1pPr>
          </a:lstStyle>
          <a:p>
            <a:pPr>
              <a:defRPr/>
            </a:pPr>
            <a:fld id="{DB5D2F6F-44A8-4DEA-A47B-5E1D77A0FA67}" type="slidenum">
              <a:rPr lang="pl-PL" altLang="pl-PL"/>
              <a:pPr>
                <a:defRPr/>
              </a:pPr>
              <a:t>‹#›</a:t>
            </a:fld>
            <a:endParaRPr lang="pl-PL" altLang="pl-PL"/>
          </a:p>
        </p:txBody>
      </p:sp>
      <p:sp>
        <p:nvSpPr>
          <p:cNvPr id="7" name="Rectangle 27">
            <a:extLst>
              <a:ext uri="{FF2B5EF4-FFF2-40B4-BE49-F238E27FC236}">
                <a16:creationId xmlns:a16="http://schemas.microsoft.com/office/drawing/2014/main" id="{8D1D3F05-7080-3999-BF5B-E05C2A1AB703}"/>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091719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665319EF-CABD-741E-6CAB-E9321AEF3F11}"/>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34F22A4F-C2EF-6B43-9D4B-3FDA8CDCC870}"/>
              </a:ext>
            </a:extLst>
          </p:cNvPr>
          <p:cNvSpPr>
            <a:spLocks noGrp="1" noChangeArrowheads="1"/>
          </p:cNvSpPr>
          <p:nvPr>
            <p:ph type="sldNum" idx="11"/>
          </p:nvPr>
        </p:nvSpPr>
        <p:spPr>
          <a:ln/>
        </p:spPr>
        <p:txBody>
          <a:bodyPr/>
          <a:lstStyle>
            <a:lvl1pPr>
              <a:defRPr/>
            </a:lvl1pPr>
          </a:lstStyle>
          <a:p>
            <a:pPr>
              <a:defRPr/>
            </a:pPr>
            <a:fld id="{DDEA2746-DCD9-44A1-9BAC-970A1C0E33AA}" type="slidenum">
              <a:rPr lang="pl-PL" altLang="pl-PL"/>
              <a:pPr>
                <a:defRPr/>
              </a:pPr>
              <a:t>‹#›</a:t>
            </a:fld>
            <a:endParaRPr lang="pl-PL" altLang="pl-PL"/>
          </a:p>
        </p:txBody>
      </p:sp>
      <p:sp>
        <p:nvSpPr>
          <p:cNvPr id="6" name="Rectangle 27">
            <a:extLst>
              <a:ext uri="{FF2B5EF4-FFF2-40B4-BE49-F238E27FC236}">
                <a16:creationId xmlns:a16="http://schemas.microsoft.com/office/drawing/2014/main" id="{07BD57A3-E257-DE45-1EF8-507C0FD668A4}"/>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2826951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7085" y="160338"/>
            <a:ext cx="2741083" cy="59674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2" y="160338"/>
            <a:ext cx="8024284" cy="596741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EE7627CB-7D4D-0C2C-549E-92AA1484788C}"/>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1DA7858C-8BDF-22CF-9C3A-0335AAD97074}"/>
              </a:ext>
            </a:extLst>
          </p:cNvPr>
          <p:cNvSpPr>
            <a:spLocks noGrp="1" noChangeArrowheads="1"/>
          </p:cNvSpPr>
          <p:nvPr>
            <p:ph type="sldNum" idx="11"/>
          </p:nvPr>
        </p:nvSpPr>
        <p:spPr>
          <a:ln/>
        </p:spPr>
        <p:txBody>
          <a:bodyPr/>
          <a:lstStyle>
            <a:lvl1pPr>
              <a:defRPr/>
            </a:lvl1pPr>
          </a:lstStyle>
          <a:p>
            <a:pPr>
              <a:defRPr/>
            </a:pPr>
            <a:fld id="{C004A8DF-DF12-4314-BE97-C668EAB85ADD}" type="slidenum">
              <a:rPr lang="pl-PL" altLang="pl-PL"/>
              <a:pPr>
                <a:defRPr/>
              </a:pPr>
              <a:t>‹#›</a:t>
            </a:fld>
            <a:endParaRPr lang="pl-PL" altLang="pl-PL"/>
          </a:p>
        </p:txBody>
      </p:sp>
      <p:sp>
        <p:nvSpPr>
          <p:cNvPr id="6" name="Rectangle 27">
            <a:extLst>
              <a:ext uri="{FF2B5EF4-FFF2-40B4-BE49-F238E27FC236}">
                <a16:creationId xmlns:a16="http://schemas.microsoft.com/office/drawing/2014/main" id="{5E38E9D6-20C4-2AF2-5ABA-050BAF301F4B}"/>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13526573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1" y="1600200"/>
            <a:ext cx="10356851" cy="1824038"/>
          </a:xfrm>
        </p:spPr>
        <p:txBody>
          <a:bodyPr/>
          <a:lstStyle/>
          <a:p>
            <a:r>
              <a:rPr lang="pl-PL"/>
              <a:t>Kliknij, aby edytować styl</a:t>
            </a:r>
          </a:p>
        </p:txBody>
      </p:sp>
      <p:sp>
        <p:nvSpPr>
          <p:cNvPr id="3" name="Rectangle 25">
            <a:extLst>
              <a:ext uri="{FF2B5EF4-FFF2-40B4-BE49-F238E27FC236}">
                <a16:creationId xmlns:a16="http://schemas.microsoft.com/office/drawing/2014/main" id="{1A0AC180-8311-23D7-3581-59759AB8C8A9}"/>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4" name="Rectangle 26">
            <a:extLst>
              <a:ext uri="{FF2B5EF4-FFF2-40B4-BE49-F238E27FC236}">
                <a16:creationId xmlns:a16="http://schemas.microsoft.com/office/drawing/2014/main" id="{7D414352-4546-AB08-CC70-B3556DE57389}"/>
              </a:ext>
            </a:extLst>
          </p:cNvPr>
          <p:cNvSpPr>
            <a:spLocks noGrp="1" noChangeArrowheads="1"/>
          </p:cNvSpPr>
          <p:nvPr>
            <p:ph type="sldNum" idx="11"/>
          </p:nvPr>
        </p:nvSpPr>
        <p:spPr>
          <a:ln/>
        </p:spPr>
        <p:txBody>
          <a:bodyPr/>
          <a:lstStyle>
            <a:lvl1pPr>
              <a:defRPr/>
            </a:lvl1pPr>
          </a:lstStyle>
          <a:p>
            <a:pPr>
              <a:defRPr/>
            </a:pPr>
            <a:fld id="{6AA73242-CDF5-49EB-B2DA-36AE2E4780D4}" type="slidenum">
              <a:rPr lang="pl-PL" altLang="pl-PL"/>
              <a:pPr>
                <a:defRPr/>
              </a:pPr>
              <a:t>‹#›</a:t>
            </a:fld>
            <a:endParaRPr lang="pl-PL" altLang="pl-PL"/>
          </a:p>
        </p:txBody>
      </p:sp>
      <p:sp>
        <p:nvSpPr>
          <p:cNvPr id="5" name="Rectangle 27">
            <a:extLst>
              <a:ext uri="{FF2B5EF4-FFF2-40B4-BE49-F238E27FC236}">
                <a16:creationId xmlns:a16="http://schemas.microsoft.com/office/drawing/2014/main" id="{DABD65C8-4640-7E15-BD1F-32EC6DE1FF4C}"/>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4126592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A94EB53A-EA0E-C679-1646-C6E55148C046}"/>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ED1E9563-1D6A-6091-D08D-31569B65D5A8}"/>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326C8BE6-FD08-D1AE-E81B-A3AB9CD23477}"/>
              </a:ext>
            </a:extLst>
          </p:cNvPr>
          <p:cNvSpPr>
            <a:spLocks noGrp="1" noChangeArrowheads="1"/>
          </p:cNvSpPr>
          <p:nvPr>
            <p:ph type="sldNum" idx="12"/>
          </p:nvPr>
        </p:nvSpPr>
        <p:spPr>
          <a:ln/>
        </p:spPr>
        <p:txBody>
          <a:bodyPr/>
          <a:lstStyle>
            <a:lvl1pPr>
              <a:defRPr/>
            </a:lvl1pPr>
          </a:lstStyle>
          <a:p>
            <a:pPr>
              <a:defRPr/>
            </a:pPr>
            <a:fld id="{CAD6D6ED-7102-4C01-A5EB-10FA527DA1D6}" type="slidenum">
              <a:rPr lang="pl-PL" altLang="pl-PL"/>
              <a:pPr>
                <a:defRPr/>
              </a:pPr>
              <a:t>‹#›</a:t>
            </a:fld>
            <a:endParaRPr lang="pl-PL" altLang="pl-PL"/>
          </a:p>
        </p:txBody>
      </p:sp>
    </p:spTree>
    <p:extLst>
      <p:ext uri="{BB962C8B-B14F-4D97-AF65-F5344CB8AC3E}">
        <p14:creationId xmlns:p14="http://schemas.microsoft.com/office/powerpoint/2010/main" val="18262282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21474045-3E7A-1350-F918-4A93E0624AE3}"/>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177C6311-019D-AB3A-D80A-27C6E611EA91}"/>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0E7C74A6-4124-5812-87A5-749D8C930510}"/>
              </a:ext>
            </a:extLst>
          </p:cNvPr>
          <p:cNvSpPr>
            <a:spLocks noGrp="1" noChangeArrowheads="1"/>
          </p:cNvSpPr>
          <p:nvPr>
            <p:ph type="sldNum" idx="12"/>
          </p:nvPr>
        </p:nvSpPr>
        <p:spPr>
          <a:ln/>
        </p:spPr>
        <p:txBody>
          <a:bodyPr/>
          <a:lstStyle>
            <a:lvl1pPr>
              <a:defRPr/>
            </a:lvl1pPr>
          </a:lstStyle>
          <a:p>
            <a:pPr>
              <a:defRPr/>
            </a:pPr>
            <a:fld id="{F28C2583-F3F2-4D51-A6B3-EAE3DCE5C2F2}" type="slidenum">
              <a:rPr lang="pl-PL" altLang="pl-PL"/>
              <a:pPr>
                <a:defRPr/>
              </a:pPr>
              <a:t>‹#›</a:t>
            </a:fld>
            <a:endParaRPr lang="pl-PL" altLang="pl-PL"/>
          </a:p>
        </p:txBody>
      </p:sp>
    </p:spTree>
    <p:extLst>
      <p:ext uri="{BB962C8B-B14F-4D97-AF65-F5344CB8AC3E}">
        <p14:creationId xmlns:p14="http://schemas.microsoft.com/office/powerpoint/2010/main" val="1091293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24">
            <a:extLst>
              <a:ext uri="{FF2B5EF4-FFF2-40B4-BE49-F238E27FC236}">
                <a16:creationId xmlns:a16="http://schemas.microsoft.com/office/drawing/2014/main" id="{045946B1-67A7-BA8C-A60A-5194CDED5FC5}"/>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716388DB-5808-7032-B6DF-A2DCFF7DF532}"/>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EC5C4903-4792-2FC5-09AE-BD3135DC592D}"/>
              </a:ext>
            </a:extLst>
          </p:cNvPr>
          <p:cNvSpPr>
            <a:spLocks noGrp="1" noChangeArrowheads="1"/>
          </p:cNvSpPr>
          <p:nvPr>
            <p:ph type="sldNum" idx="12"/>
          </p:nvPr>
        </p:nvSpPr>
        <p:spPr>
          <a:ln/>
        </p:spPr>
        <p:txBody>
          <a:bodyPr/>
          <a:lstStyle>
            <a:lvl1pPr>
              <a:defRPr/>
            </a:lvl1pPr>
          </a:lstStyle>
          <a:p>
            <a:pPr>
              <a:defRPr/>
            </a:pPr>
            <a:fld id="{E3439006-455F-4E74-8132-397056440C2D}" type="slidenum">
              <a:rPr lang="pl-PL" altLang="pl-PL"/>
              <a:pPr>
                <a:defRPr/>
              </a:pPr>
              <a:t>‹#›</a:t>
            </a:fld>
            <a:endParaRPr lang="pl-PL" altLang="pl-PL"/>
          </a:p>
        </p:txBody>
      </p:sp>
    </p:spTree>
    <p:extLst>
      <p:ext uri="{BB962C8B-B14F-4D97-AF65-F5344CB8AC3E}">
        <p14:creationId xmlns:p14="http://schemas.microsoft.com/office/powerpoint/2010/main" val="15205745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B2EEEDCB-BDE7-9318-F49B-16370FC06086}"/>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7CEADE0A-252E-4B05-9AF1-ECDA34F687F4}"/>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E8958B4C-CB3E-4AFD-594A-36EA339D667C}"/>
              </a:ext>
            </a:extLst>
          </p:cNvPr>
          <p:cNvSpPr>
            <a:spLocks noGrp="1" noChangeArrowheads="1"/>
          </p:cNvSpPr>
          <p:nvPr>
            <p:ph type="sldNum" idx="12"/>
          </p:nvPr>
        </p:nvSpPr>
        <p:spPr>
          <a:ln/>
        </p:spPr>
        <p:txBody>
          <a:bodyPr/>
          <a:lstStyle>
            <a:lvl1pPr>
              <a:defRPr/>
            </a:lvl1pPr>
          </a:lstStyle>
          <a:p>
            <a:pPr>
              <a:defRPr/>
            </a:pPr>
            <a:fld id="{DA5BEFFF-A4F2-4D03-8325-3CE34AC9762A}" type="slidenum">
              <a:rPr lang="pl-PL" altLang="pl-PL"/>
              <a:pPr>
                <a:defRPr/>
              </a:pPr>
              <a:t>‹#›</a:t>
            </a:fld>
            <a:endParaRPr lang="pl-PL" altLang="pl-PL"/>
          </a:p>
        </p:txBody>
      </p:sp>
    </p:spTree>
    <p:extLst>
      <p:ext uri="{BB962C8B-B14F-4D97-AF65-F5344CB8AC3E}">
        <p14:creationId xmlns:p14="http://schemas.microsoft.com/office/powerpoint/2010/main" val="2670969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39DAEE1D-9D1D-0E1D-9708-A2DF7BAE7AEF}"/>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0BBAE245-7B94-BE86-A650-0050F6DE57B8}"/>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D5945597-9226-6632-5502-0A064CD93FC8}"/>
              </a:ext>
            </a:extLst>
          </p:cNvPr>
          <p:cNvSpPr>
            <a:spLocks noGrp="1" noChangeArrowheads="1"/>
          </p:cNvSpPr>
          <p:nvPr>
            <p:ph type="sldNum" idx="12"/>
          </p:nvPr>
        </p:nvSpPr>
        <p:spPr>
          <a:ln/>
        </p:spPr>
        <p:txBody>
          <a:bodyPr/>
          <a:lstStyle>
            <a:lvl1pPr>
              <a:defRPr/>
            </a:lvl1pPr>
          </a:lstStyle>
          <a:p>
            <a:pPr>
              <a:defRPr/>
            </a:pPr>
            <a:fld id="{0A2FF1B5-6356-4F97-9FA2-D6E3A06EC63A}" type="slidenum">
              <a:rPr lang="pl-PL" altLang="pl-PL"/>
              <a:pPr>
                <a:defRPr/>
              </a:pPr>
              <a:t>‹#›</a:t>
            </a:fld>
            <a:endParaRPr lang="pl-PL" altLang="pl-PL"/>
          </a:p>
        </p:txBody>
      </p:sp>
    </p:spTree>
    <p:extLst>
      <p:ext uri="{BB962C8B-B14F-4D97-AF65-F5344CB8AC3E}">
        <p14:creationId xmlns:p14="http://schemas.microsoft.com/office/powerpoint/2010/main" val="376945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3"/>
            <a:ext cx="10363200" cy="1362075"/>
          </a:xfrm>
        </p:spPr>
        <p:txBody>
          <a:bodyPr anchor="t"/>
          <a:lstStyle>
            <a:lvl1pPr algn="l">
              <a:defRPr sz="3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pl-PL"/>
              <a:t>Kliknij, aby edytować style wzorca tekstu</a:t>
            </a:r>
          </a:p>
        </p:txBody>
      </p:sp>
      <p:sp>
        <p:nvSpPr>
          <p:cNvPr id="4" name="Rectangle 24">
            <a:extLst>
              <a:ext uri="{FF2B5EF4-FFF2-40B4-BE49-F238E27FC236}">
                <a16:creationId xmlns:a16="http://schemas.microsoft.com/office/drawing/2014/main" id="{A94B736B-6CF5-8FD4-352A-7631ADFA2206}"/>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8C9EBA2B-4BBB-2454-1A81-21076F6CFD31}"/>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96691984-790D-5E1B-5BE0-C79AC2F0571B}"/>
              </a:ext>
            </a:extLst>
          </p:cNvPr>
          <p:cNvSpPr>
            <a:spLocks noGrp="1" noChangeArrowheads="1"/>
          </p:cNvSpPr>
          <p:nvPr>
            <p:ph type="sldNum" idx="12"/>
          </p:nvPr>
        </p:nvSpPr>
        <p:spPr>
          <a:ln/>
        </p:spPr>
        <p:txBody>
          <a:bodyPr/>
          <a:lstStyle>
            <a:lvl1pPr>
              <a:defRPr/>
            </a:lvl1pPr>
          </a:lstStyle>
          <a:p>
            <a:pPr>
              <a:defRPr/>
            </a:pPr>
            <a:fld id="{BD3F6255-0325-4013-8D66-3A2C68E04D98}" type="slidenum">
              <a:rPr lang="pl-PL" altLang="pl-PL"/>
              <a:pPr>
                <a:defRPr/>
              </a:pPr>
              <a:t>‹#›</a:t>
            </a:fld>
            <a:endParaRPr lang="pl-PL" altLang="pl-PL"/>
          </a:p>
        </p:txBody>
      </p:sp>
    </p:spTree>
    <p:extLst>
      <p:ext uri="{BB962C8B-B14F-4D97-AF65-F5344CB8AC3E}">
        <p14:creationId xmlns:p14="http://schemas.microsoft.com/office/powerpoint/2010/main" val="38579181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FE368869-E01D-E9EA-9EEC-E212CD6D85EB}"/>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E9068C1C-8D2D-49C7-1005-692BCD9F0EE3}"/>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F45F2F20-5E13-5982-3306-102193D125A2}"/>
              </a:ext>
            </a:extLst>
          </p:cNvPr>
          <p:cNvSpPr>
            <a:spLocks noGrp="1" noChangeArrowheads="1"/>
          </p:cNvSpPr>
          <p:nvPr>
            <p:ph type="sldNum" idx="12"/>
          </p:nvPr>
        </p:nvSpPr>
        <p:spPr>
          <a:ln/>
        </p:spPr>
        <p:txBody>
          <a:bodyPr/>
          <a:lstStyle>
            <a:lvl1pPr>
              <a:defRPr/>
            </a:lvl1pPr>
          </a:lstStyle>
          <a:p>
            <a:pPr>
              <a:defRPr/>
            </a:pPr>
            <a:fld id="{4B66255E-179E-4A08-A4E5-AF8FFF1335FE}" type="slidenum">
              <a:rPr lang="pl-PL" altLang="pl-PL"/>
              <a:pPr>
                <a:defRPr/>
              </a:pPr>
              <a:t>‹#›</a:t>
            </a:fld>
            <a:endParaRPr lang="pl-PL" altLang="pl-PL"/>
          </a:p>
        </p:txBody>
      </p:sp>
    </p:spTree>
    <p:extLst>
      <p:ext uri="{BB962C8B-B14F-4D97-AF65-F5344CB8AC3E}">
        <p14:creationId xmlns:p14="http://schemas.microsoft.com/office/powerpoint/2010/main" val="33034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2C6A826C-C4C0-8BA5-789E-0FD86BB4EA32}"/>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49585C42-43F7-B29D-6A1A-473C904C3B9B}"/>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BC84329C-0AB7-DC2D-81AF-DAF3C8082C78}"/>
              </a:ext>
            </a:extLst>
          </p:cNvPr>
          <p:cNvSpPr>
            <a:spLocks noGrp="1" noChangeArrowheads="1"/>
          </p:cNvSpPr>
          <p:nvPr>
            <p:ph type="sldNum" idx="12"/>
          </p:nvPr>
        </p:nvSpPr>
        <p:spPr>
          <a:ln/>
        </p:spPr>
        <p:txBody>
          <a:bodyPr/>
          <a:lstStyle>
            <a:lvl1pPr>
              <a:defRPr/>
            </a:lvl1pPr>
          </a:lstStyle>
          <a:p>
            <a:pPr>
              <a:defRPr/>
            </a:pPr>
            <a:fld id="{D2226F5B-FFCE-4923-B3C0-D0F73D238C3C}" type="slidenum">
              <a:rPr lang="pl-PL" altLang="pl-PL"/>
              <a:pPr>
                <a:defRPr/>
              </a:pPr>
              <a:t>‹#›</a:t>
            </a:fld>
            <a:endParaRPr lang="pl-PL" altLang="pl-PL"/>
          </a:p>
        </p:txBody>
      </p:sp>
    </p:spTree>
    <p:extLst>
      <p:ext uri="{BB962C8B-B14F-4D97-AF65-F5344CB8AC3E}">
        <p14:creationId xmlns:p14="http://schemas.microsoft.com/office/powerpoint/2010/main" val="23436681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169AF30F-1D96-D914-C878-4560934E533A}"/>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342E0DEA-78C2-7F9A-A0EE-CE80F764059F}"/>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A029CC68-3656-BE5D-59B8-F0FAB88FC507}"/>
              </a:ext>
            </a:extLst>
          </p:cNvPr>
          <p:cNvSpPr>
            <a:spLocks noGrp="1" noChangeArrowheads="1"/>
          </p:cNvSpPr>
          <p:nvPr>
            <p:ph type="sldNum" idx="12"/>
          </p:nvPr>
        </p:nvSpPr>
        <p:spPr>
          <a:ln/>
        </p:spPr>
        <p:txBody>
          <a:bodyPr/>
          <a:lstStyle>
            <a:lvl1pPr>
              <a:defRPr/>
            </a:lvl1pPr>
          </a:lstStyle>
          <a:p>
            <a:pPr>
              <a:defRPr/>
            </a:pPr>
            <a:fld id="{F5D94EA2-780B-4AAC-8F11-AC5D5231AE51}" type="slidenum">
              <a:rPr lang="pl-PL" altLang="pl-PL"/>
              <a:pPr>
                <a:defRPr/>
              </a:pPr>
              <a:t>‹#›</a:t>
            </a:fld>
            <a:endParaRPr lang="pl-PL" altLang="pl-PL"/>
          </a:p>
        </p:txBody>
      </p:sp>
    </p:spTree>
    <p:extLst>
      <p:ext uri="{BB962C8B-B14F-4D97-AF65-F5344CB8AC3E}">
        <p14:creationId xmlns:p14="http://schemas.microsoft.com/office/powerpoint/2010/main" val="3376994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6EAAB607-B0AF-3149-33B6-21C1EBE7B11E}"/>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8FCB7AFF-B9A0-CA71-D1FF-A483B6A5C963}"/>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686AE440-6190-5B7B-68E8-289211224993}"/>
              </a:ext>
            </a:extLst>
          </p:cNvPr>
          <p:cNvSpPr>
            <a:spLocks noGrp="1" noChangeArrowheads="1"/>
          </p:cNvSpPr>
          <p:nvPr>
            <p:ph type="sldNum" idx="12"/>
          </p:nvPr>
        </p:nvSpPr>
        <p:spPr>
          <a:ln/>
        </p:spPr>
        <p:txBody>
          <a:bodyPr/>
          <a:lstStyle>
            <a:lvl1pPr>
              <a:defRPr/>
            </a:lvl1pPr>
          </a:lstStyle>
          <a:p>
            <a:pPr>
              <a:defRPr/>
            </a:pPr>
            <a:fld id="{22AC3E91-4DB6-45CB-8745-7291BBB74E6F}" type="slidenum">
              <a:rPr lang="pl-PL" altLang="pl-PL"/>
              <a:pPr>
                <a:defRPr/>
              </a:pPr>
              <a:t>‹#›</a:t>
            </a:fld>
            <a:endParaRPr lang="pl-PL" altLang="pl-PL"/>
          </a:p>
        </p:txBody>
      </p:sp>
    </p:spTree>
    <p:extLst>
      <p:ext uri="{BB962C8B-B14F-4D97-AF65-F5344CB8AC3E}">
        <p14:creationId xmlns:p14="http://schemas.microsoft.com/office/powerpoint/2010/main" val="26240777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775DA964-8666-9F78-A395-2A33F3EAE2C8}"/>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832AB6AB-4D07-4EEE-70AA-562C0B0123EC}"/>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4505B969-F487-687A-5F8D-CA09A996E432}"/>
              </a:ext>
            </a:extLst>
          </p:cNvPr>
          <p:cNvSpPr>
            <a:spLocks noGrp="1" noChangeArrowheads="1"/>
          </p:cNvSpPr>
          <p:nvPr>
            <p:ph type="sldNum" idx="12"/>
          </p:nvPr>
        </p:nvSpPr>
        <p:spPr>
          <a:ln/>
        </p:spPr>
        <p:txBody>
          <a:bodyPr/>
          <a:lstStyle>
            <a:lvl1pPr>
              <a:defRPr/>
            </a:lvl1pPr>
          </a:lstStyle>
          <a:p>
            <a:pPr>
              <a:defRPr/>
            </a:pPr>
            <a:fld id="{81D01153-E84A-4B50-A76D-25125587BA57}" type="slidenum">
              <a:rPr lang="pl-PL" altLang="pl-PL"/>
              <a:pPr>
                <a:defRPr/>
              </a:pPr>
              <a:t>‹#›</a:t>
            </a:fld>
            <a:endParaRPr lang="pl-PL" altLang="pl-PL"/>
          </a:p>
        </p:txBody>
      </p:sp>
    </p:spTree>
    <p:extLst>
      <p:ext uri="{BB962C8B-B14F-4D97-AF65-F5344CB8AC3E}">
        <p14:creationId xmlns:p14="http://schemas.microsoft.com/office/powerpoint/2010/main" val="27692873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1"/>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1" y="1600201"/>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56299C9A-9FAA-06C3-1A4A-46C1DAF06E60}"/>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61308C95-2BCA-F792-8E32-6C80A54CB2E4}"/>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F88B1E1D-7BE4-E362-DA2A-92A8C2534DB6}"/>
              </a:ext>
            </a:extLst>
          </p:cNvPr>
          <p:cNvSpPr>
            <a:spLocks noGrp="1" noChangeArrowheads="1"/>
          </p:cNvSpPr>
          <p:nvPr>
            <p:ph type="sldNum" idx="12"/>
          </p:nvPr>
        </p:nvSpPr>
        <p:spPr>
          <a:ln/>
        </p:spPr>
        <p:txBody>
          <a:bodyPr/>
          <a:lstStyle>
            <a:lvl1pPr>
              <a:defRPr/>
            </a:lvl1pPr>
          </a:lstStyle>
          <a:p>
            <a:pPr>
              <a:defRPr/>
            </a:pPr>
            <a:fld id="{01AFFF71-9F74-4CC5-891E-76312E6EB350}" type="slidenum">
              <a:rPr lang="pl-PL" altLang="pl-PL"/>
              <a:pPr>
                <a:defRPr/>
              </a:pPr>
              <a:t>‹#›</a:t>
            </a:fld>
            <a:endParaRPr lang="pl-PL" altLang="pl-PL"/>
          </a:p>
        </p:txBody>
      </p:sp>
    </p:spTree>
    <p:extLst>
      <p:ext uri="{BB962C8B-B14F-4D97-AF65-F5344CB8AC3E}">
        <p14:creationId xmlns:p14="http://schemas.microsoft.com/office/powerpoint/2010/main" val="40647163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0"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2ED1F873-EA43-0ADC-D98E-45D713F94298}"/>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45563ED0-7D96-F478-9076-30ACF0B761FB}"/>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286A62DA-B51B-08D2-4BF5-E2FEB2FDC1B3}"/>
              </a:ext>
            </a:extLst>
          </p:cNvPr>
          <p:cNvSpPr>
            <a:spLocks noGrp="1" noChangeArrowheads="1"/>
          </p:cNvSpPr>
          <p:nvPr>
            <p:ph type="sldNum" idx="12"/>
          </p:nvPr>
        </p:nvSpPr>
        <p:spPr>
          <a:ln/>
        </p:spPr>
        <p:txBody>
          <a:bodyPr/>
          <a:lstStyle>
            <a:lvl1pPr>
              <a:defRPr/>
            </a:lvl1pPr>
          </a:lstStyle>
          <a:p>
            <a:pPr>
              <a:defRPr/>
            </a:pPr>
            <a:fld id="{9937FE24-B2E9-46F5-B7C6-A806385C2F40}" type="slidenum">
              <a:rPr lang="pl-PL" altLang="pl-PL"/>
              <a:pPr>
                <a:defRPr/>
              </a:pPr>
              <a:t>‹#›</a:t>
            </a:fld>
            <a:endParaRPr lang="pl-PL" altLang="pl-PL"/>
          </a:p>
        </p:txBody>
      </p:sp>
    </p:spTree>
    <p:extLst>
      <p:ext uri="{BB962C8B-B14F-4D97-AF65-F5344CB8AC3E}">
        <p14:creationId xmlns:p14="http://schemas.microsoft.com/office/powerpoint/2010/main" val="6304120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045DB88D-0598-4035-E2DF-72516C2FCC7A}"/>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6C0F61DB-7D6E-5223-3722-4EAE6CC5588D}"/>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240253AD-9D20-0545-D35D-168986ED12D6}"/>
              </a:ext>
            </a:extLst>
          </p:cNvPr>
          <p:cNvSpPr>
            <a:spLocks noGrp="1" noChangeArrowheads="1"/>
          </p:cNvSpPr>
          <p:nvPr>
            <p:ph type="sldNum" idx="12"/>
          </p:nvPr>
        </p:nvSpPr>
        <p:spPr>
          <a:ln/>
        </p:spPr>
        <p:txBody>
          <a:bodyPr/>
          <a:lstStyle>
            <a:lvl1pPr>
              <a:defRPr/>
            </a:lvl1pPr>
          </a:lstStyle>
          <a:p>
            <a:pPr>
              <a:defRPr/>
            </a:pPr>
            <a:fld id="{C5020383-0B75-4D2E-ABC1-15C680E02EED}" type="slidenum">
              <a:rPr lang="pl-PL" altLang="pl-PL"/>
              <a:pPr>
                <a:defRPr/>
              </a:pPr>
              <a:t>‹#›</a:t>
            </a:fld>
            <a:endParaRPr lang="pl-PL" altLang="pl-PL"/>
          </a:p>
        </p:txBody>
      </p:sp>
    </p:spTree>
    <p:extLst>
      <p:ext uri="{BB962C8B-B14F-4D97-AF65-F5344CB8AC3E}">
        <p14:creationId xmlns:p14="http://schemas.microsoft.com/office/powerpoint/2010/main" val="11048470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88C17E06-3C6B-7059-97A9-3A0C485474CB}"/>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4C434FD3-46F6-7255-70C6-8480C9310B69}"/>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F901C473-6F08-73E0-769D-9AEDDE1D7C74}"/>
              </a:ext>
            </a:extLst>
          </p:cNvPr>
          <p:cNvSpPr>
            <a:spLocks noGrp="1" noChangeArrowheads="1"/>
          </p:cNvSpPr>
          <p:nvPr>
            <p:ph type="sldNum" idx="12"/>
          </p:nvPr>
        </p:nvSpPr>
        <p:spPr>
          <a:ln/>
        </p:spPr>
        <p:txBody>
          <a:bodyPr/>
          <a:lstStyle>
            <a:lvl1pPr>
              <a:defRPr/>
            </a:lvl1pPr>
          </a:lstStyle>
          <a:p>
            <a:pPr>
              <a:defRPr/>
            </a:pPr>
            <a:fld id="{BEAD000C-6585-4329-9FCC-0545F420967F}" type="slidenum">
              <a:rPr lang="pl-PL" altLang="pl-PL"/>
              <a:pPr>
                <a:defRPr/>
              </a:pPr>
              <a:t>‹#›</a:t>
            </a:fld>
            <a:endParaRPr lang="pl-PL" altLang="pl-PL"/>
          </a:p>
        </p:txBody>
      </p:sp>
    </p:spTree>
    <p:extLst>
      <p:ext uri="{BB962C8B-B14F-4D97-AF65-F5344CB8AC3E}">
        <p14:creationId xmlns:p14="http://schemas.microsoft.com/office/powerpoint/2010/main" val="17046836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24">
            <a:extLst>
              <a:ext uri="{FF2B5EF4-FFF2-40B4-BE49-F238E27FC236}">
                <a16:creationId xmlns:a16="http://schemas.microsoft.com/office/drawing/2014/main" id="{EC520B2C-89D2-11B8-FB85-A3B18F541125}"/>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0344B3C1-6C91-2B6A-B4C1-ECE009D99CC8}"/>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DEC9906B-483E-AF29-EFF6-42FBF459687E}"/>
              </a:ext>
            </a:extLst>
          </p:cNvPr>
          <p:cNvSpPr>
            <a:spLocks noGrp="1" noChangeArrowheads="1"/>
          </p:cNvSpPr>
          <p:nvPr>
            <p:ph type="sldNum" idx="12"/>
          </p:nvPr>
        </p:nvSpPr>
        <p:spPr>
          <a:ln/>
        </p:spPr>
        <p:txBody>
          <a:bodyPr/>
          <a:lstStyle>
            <a:lvl1pPr>
              <a:defRPr/>
            </a:lvl1pPr>
          </a:lstStyle>
          <a:p>
            <a:pPr>
              <a:defRPr/>
            </a:pPr>
            <a:fld id="{331664C6-9CDA-40F5-A265-05FB142F786F}" type="slidenum">
              <a:rPr lang="pl-PL" altLang="pl-PL"/>
              <a:pPr>
                <a:defRPr/>
              </a:pPr>
              <a:t>‹#›</a:t>
            </a:fld>
            <a:endParaRPr lang="pl-PL" altLang="pl-PL"/>
          </a:p>
        </p:txBody>
      </p:sp>
    </p:spTree>
    <p:extLst>
      <p:ext uri="{BB962C8B-B14F-4D97-AF65-F5344CB8AC3E}">
        <p14:creationId xmlns:p14="http://schemas.microsoft.com/office/powerpoint/2010/main" val="402729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2" y="1604963"/>
            <a:ext cx="5380567" cy="4521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51B56A9F-28F9-5523-10EF-261AFC3A3381}"/>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3A6771B0-88F5-5868-259A-4E667E2564FB}"/>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1CC45582-2661-FC35-D8DC-1972BB3D2270}"/>
              </a:ext>
            </a:extLst>
          </p:cNvPr>
          <p:cNvSpPr>
            <a:spLocks noGrp="1" noChangeArrowheads="1"/>
          </p:cNvSpPr>
          <p:nvPr>
            <p:ph type="sldNum" idx="12"/>
          </p:nvPr>
        </p:nvSpPr>
        <p:spPr>
          <a:ln/>
        </p:spPr>
        <p:txBody>
          <a:bodyPr/>
          <a:lstStyle>
            <a:lvl1pPr>
              <a:defRPr/>
            </a:lvl1pPr>
          </a:lstStyle>
          <a:p>
            <a:pPr>
              <a:defRPr/>
            </a:pPr>
            <a:fld id="{492426E8-561A-49A0-B2E6-B4ABD41FB7BD}" type="slidenum">
              <a:rPr lang="pl-PL" altLang="pl-PL"/>
              <a:pPr>
                <a:defRPr/>
              </a:pPr>
              <a:t>‹#›</a:t>
            </a:fld>
            <a:endParaRPr lang="pl-PL" altLang="pl-PL"/>
          </a:p>
        </p:txBody>
      </p:sp>
    </p:spTree>
    <p:extLst>
      <p:ext uri="{BB962C8B-B14F-4D97-AF65-F5344CB8AC3E}">
        <p14:creationId xmlns:p14="http://schemas.microsoft.com/office/powerpoint/2010/main" val="8905430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BD691678-B919-A101-1129-F13DC213022E}"/>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FB14E105-5D74-78DB-C825-F3504C7C39F2}"/>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F316BBC1-BDE6-DD61-CCE7-0E26956CA92F}"/>
              </a:ext>
            </a:extLst>
          </p:cNvPr>
          <p:cNvSpPr>
            <a:spLocks noGrp="1" noChangeArrowheads="1"/>
          </p:cNvSpPr>
          <p:nvPr>
            <p:ph type="sldNum" idx="12"/>
          </p:nvPr>
        </p:nvSpPr>
        <p:spPr>
          <a:ln/>
        </p:spPr>
        <p:txBody>
          <a:bodyPr/>
          <a:lstStyle>
            <a:lvl1pPr>
              <a:defRPr/>
            </a:lvl1pPr>
          </a:lstStyle>
          <a:p>
            <a:pPr>
              <a:defRPr/>
            </a:pPr>
            <a:fld id="{BC1DB5E8-65D0-4F25-A284-BE50D721E818}" type="slidenum">
              <a:rPr lang="pl-PL" altLang="pl-PL"/>
              <a:pPr>
                <a:defRPr/>
              </a:pPr>
              <a:t>‹#›</a:t>
            </a:fld>
            <a:endParaRPr lang="pl-PL" altLang="pl-PL"/>
          </a:p>
        </p:txBody>
      </p:sp>
    </p:spTree>
    <p:extLst>
      <p:ext uri="{BB962C8B-B14F-4D97-AF65-F5344CB8AC3E}">
        <p14:creationId xmlns:p14="http://schemas.microsoft.com/office/powerpoint/2010/main" val="24371463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400F69AE-4B05-6B7B-934F-524E81096D95}"/>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DEF79792-2290-5DED-7915-B8DD3AD7DC86}"/>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E06C1518-00E7-A6D8-209E-110F83FB28BF}"/>
              </a:ext>
            </a:extLst>
          </p:cNvPr>
          <p:cNvSpPr>
            <a:spLocks noGrp="1" noChangeArrowheads="1"/>
          </p:cNvSpPr>
          <p:nvPr>
            <p:ph type="sldNum" idx="12"/>
          </p:nvPr>
        </p:nvSpPr>
        <p:spPr>
          <a:ln/>
        </p:spPr>
        <p:txBody>
          <a:bodyPr/>
          <a:lstStyle>
            <a:lvl1pPr>
              <a:defRPr/>
            </a:lvl1pPr>
          </a:lstStyle>
          <a:p>
            <a:pPr>
              <a:defRPr/>
            </a:pPr>
            <a:fld id="{1494AB5F-8EC1-4147-9E53-2C1435D69FDA}" type="slidenum">
              <a:rPr lang="pl-PL" altLang="pl-PL"/>
              <a:pPr>
                <a:defRPr/>
              </a:pPr>
              <a:t>‹#›</a:t>
            </a:fld>
            <a:endParaRPr lang="pl-PL" altLang="pl-PL"/>
          </a:p>
        </p:txBody>
      </p:sp>
    </p:spTree>
    <p:extLst>
      <p:ext uri="{BB962C8B-B14F-4D97-AF65-F5344CB8AC3E}">
        <p14:creationId xmlns:p14="http://schemas.microsoft.com/office/powerpoint/2010/main" val="1841677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5098AA4C-88BC-189D-4757-8298624A99D9}"/>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C91FEC9A-FD5F-94D9-058E-E7522961FE66}"/>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AA3A6AE6-EF04-EC0B-F091-CDF413D9743C}"/>
              </a:ext>
            </a:extLst>
          </p:cNvPr>
          <p:cNvSpPr>
            <a:spLocks noGrp="1" noChangeArrowheads="1"/>
          </p:cNvSpPr>
          <p:nvPr>
            <p:ph type="sldNum" idx="12"/>
          </p:nvPr>
        </p:nvSpPr>
        <p:spPr>
          <a:ln/>
        </p:spPr>
        <p:txBody>
          <a:bodyPr/>
          <a:lstStyle>
            <a:lvl1pPr>
              <a:defRPr/>
            </a:lvl1pPr>
          </a:lstStyle>
          <a:p>
            <a:pPr>
              <a:defRPr/>
            </a:pPr>
            <a:fld id="{C1F99993-05CE-4B3F-A77F-C102708C5ADC}" type="slidenum">
              <a:rPr lang="pl-PL" altLang="pl-PL"/>
              <a:pPr>
                <a:defRPr/>
              </a:pPr>
              <a:t>‹#›</a:t>
            </a:fld>
            <a:endParaRPr lang="pl-PL" altLang="pl-PL"/>
          </a:p>
        </p:txBody>
      </p:sp>
    </p:spTree>
    <p:extLst>
      <p:ext uri="{BB962C8B-B14F-4D97-AF65-F5344CB8AC3E}">
        <p14:creationId xmlns:p14="http://schemas.microsoft.com/office/powerpoint/2010/main" val="20979267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86B604FC-7D83-69D3-FD3D-2B6FB6175185}"/>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3A931F59-DBA9-7572-0B56-8FF5C595AA63}"/>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F73D6AF0-37C0-E9CE-E409-42FF532A6066}"/>
              </a:ext>
            </a:extLst>
          </p:cNvPr>
          <p:cNvSpPr>
            <a:spLocks noGrp="1" noChangeArrowheads="1"/>
          </p:cNvSpPr>
          <p:nvPr>
            <p:ph type="sldNum" idx="12"/>
          </p:nvPr>
        </p:nvSpPr>
        <p:spPr>
          <a:ln/>
        </p:spPr>
        <p:txBody>
          <a:bodyPr/>
          <a:lstStyle>
            <a:lvl1pPr>
              <a:defRPr/>
            </a:lvl1pPr>
          </a:lstStyle>
          <a:p>
            <a:pPr>
              <a:defRPr/>
            </a:pPr>
            <a:fld id="{9DB52852-DAB6-46F6-B274-C9525C3ABE5C}" type="slidenum">
              <a:rPr lang="pl-PL" altLang="pl-PL"/>
              <a:pPr>
                <a:defRPr/>
              </a:pPr>
              <a:t>‹#›</a:t>
            </a:fld>
            <a:endParaRPr lang="pl-PL" altLang="pl-PL"/>
          </a:p>
        </p:txBody>
      </p:sp>
    </p:spTree>
    <p:extLst>
      <p:ext uri="{BB962C8B-B14F-4D97-AF65-F5344CB8AC3E}">
        <p14:creationId xmlns:p14="http://schemas.microsoft.com/office/powerpoint/2010/main" val="3446685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DE464C2C-B5E6-9C46-BC1D-5CFF39EFE9F5}"/>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3DF5A390-8C9D-027C-6AD7-4630E5DE5E50}"/>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A0DAF98B-B312-4949-C577-9A0C3F8CA96B}"/>
              </a:ext>
            </a:extLst>
          </p:cNvPr>
          <p:cNvSpPr>
            <a:spLocks noGrp="1" noChangeArrowheads="1"/>
          </p:cNvSpPr>
          <p:nvPr>
            <p:ph type="sldNum" idx="12"/>
          </p:nvPr>
        </p:nvSpPr>
        <p:spPr>
          <a:ln/>
        </p:spPr>
        <p:txBody>
          <a:bodyPr/>
          <a:lstStyle>
            <a:lvl1pPr>
              <a:defRPr/>
            </a:lvl1pPr>
          </a:lstStyle>
          <a:p>
            <a:pPr>
              <a:defRPr/>
            </a:pPr>
            <a:fld id="{35030CA7-932D-4FEA-B414-7623BADA759B}" type="slidenum">
              <a:rPr lang="pl-PL" altLang="pl-PL"/>
              <a:pPr>
                <a:defRPr/>
              </a:pPr>
              <a:t>‹#›</a:t>
            </a:fld>
            <a:endParaRPr lang="pl-PL" altLang="pl-PL"/>
          </a:p>
        </p:txBody>
      </p:sp>
    </p:spTree>
    <p:extLst>
      <p:ext uri="{BB962C8B-B14F-4D97-AF65-F5344CB8AC3E}">
        <p14:creationId xmlns:p14="http://schemas.microsoft.com/office/powerpoint/2010/main" val="15225792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23CB5B54-3F53-9C9A-64D2-29064574F33D}"/>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DBEC0C3D-E8FF-6F37-AF0D-F9B8F929F345}"/>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BC887504-0128-AD2D-3587-E32BC485F521}"/>
              </a:ext>
            </a:extLst>
          </p:cNvPr>
          <p:cNvSpPr>
            <a:spLocks noGrp="1" noChangeArrowheads="1"/>
          </p:cNvSpPr>
          <p:nvPr>
            <p:ph type="sldNum" idx="12"/>
          </p:nvPr>
        </p:nvSpPr>
        <p:spPr>
          <a:ln/>
        </p:spPr>
        <p:txBody>
          <a:bodyPr/>
          <a:lstStyle>
            <a:lvl1pPr>
              <a:defRPr/>
            </a:lvl1pPr>
          </a:lstStyle>
          <a:p>
            <a:pPr>
              <a:defRPr/>
            </a:pPr>
            <a:fld id="{34C9D017-197B-4D2E-A09D-B5152A4100FC}" type="slidenum">
              <a:rPr lang="pl-PL" altLang="pl-PL"/>
              <a:pPr>
                <a:defRPr/>
              </a:pPr>
              <a:t>‹#›</a:t>
            </a:fld>
            <a:endParaRPr lang="pl-PL" altLang="pl-PL"/>
          </a:p>
        </p:txBody>
      </p:sp>
    </p:spTree>
    <p:extLst>
      <p:ext uri="{BB962C8B-B14F-4D97-AF65-F5344CB8AC3E}">
        <p14:creationId xmlns:p14="http://schemas.microsoft.com/office/powerpoint/2010/main" val="4064171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BA954A3A-5375-9ED6-4162-21701F118486}"/>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68617A21-1E70-41FA-E9DE-99FCA2F42E2C}"/>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2BBD0F1B-45FD-C0FD-3419-806EE300A787}"/>
              </a:ext>
            </a:extLst>
          </p:cNvPr>
          <p:cNvSpPr>
            <a:spLocks noGrp="1" noChangeArrowheads="1"/>
          </p:cNvSpPr>
          <p:nvPr>
            <p:ph type="sldNum" idx="12"/>
          </p:nvPr>
        </p:nvSpPr>
        <p:spPr>
          <a:ln/>
        </p:spPr>
        <p:txBody>
          <a:bodyPr/>
          <a:lstStyle>
            <a:lvl1pPr>
              <a:defRPr/>
            </a:lvl1pPr>
          </a:lstStyle>
          <a:p>
            <a:pPr>
              <a:defRPr/>
            </a:pPr>
            <a:fld id="{D3B7CED8-812B-443A-8918-CD9565419CD8}" type="slidenum">
              <a:rPr lang="pl-PL" altLang="pl-PL"/>
              <a:pPr>
                <a:defRPr/>
              </a:pPr>
              <a:t>‹#›</a:t>
            </a:fld>
            <a:endParaRPr lang="pl-PL" altLang="pl-PL"/>
          </a:p>
        </p:txBody>
      </p:sp>
    </p:spTree>
    <p:extLst>
      <p:ext uri="{BB962C8B-B14F-4D97-AF65-F5344CB8AC3E}">
        <p14:creationId xmlns:p14="http://schemas.microsoft.com/office/powerpoint/2010/main" val="1501051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1"/>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1" y="1600201"/>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9BD1F41F-D544-315A-307C-E25355EF20BD}"/>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39E062DA-7156-00B7-3CA6-F6C5D4C54CCD}"/>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A589F5A9-07EC-D782-F291-EDDB8EABCC1A}"/>
              </a:ext>
            </a:extLst>
          </p:cNvPr>
          <p:cNvSpPr>
            <a:spLocks noGrp="1" noChangeArrowheads="1"/>
          </p:cNvSpPr>
          <p:nvPr>
            <p:ph type="sldNum" idx="12"/>
          </p:nvPr>
        </p:nvSpPr>
        <p:spPr>
          <a:ln/>
        </p:spPr>
        <p:txBody>
          <a:bodyPr/>
          <a:lstStyle>
            <a:lvl1pPr>
              <a:defRPr/>
            </a:lvl1pPr>
          </a:lstStyle>
          <a:p>
            <a:pPr>
              <a:defRPr/>
            </a:pPr>
            <a:fld id="{0A6E9C27-AD4F-4374-BB18-35850B596464}" type="slidenum">
              <a:rPr lang="pl-PL" altLang="pl-PL"/>
              <a:pPr>
                <a:defRPr/>
              </a:pPr>
              <a:t>‹#›</a:t>
            </a:fld>
            <a:endParaRPr lang="pl-PL" altLang="pl-PL"/>
          </a:p>
        </p:txBody>
      </p:sp>
    </p:spTree>
    <p:extLst>
      <p:ext uri="{BB962C8B-B14F-4D97-AF65-F5344CB8AC3E}">
        <p14:creationId xmlns:p14="http://schemas.microsoft.com/office/powerpoint/2010/main" val="15338781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0"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FC7D1316-922E-01ED-ABF7-3B72D50C44B0}"/>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81D4C994-BF23-7DC9-DAD1-742B92770E7C}"/>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FDFDD62D-3302-1EE8-3060-E5A0FE54E45A}"/>
              </a:ext>
            </a:extLst>
          </p:cNvPr>
          <p:cNvSpPr>
            <a:spLocks noGrp="1" noChangeArrowheads="1"/>
          </p:cNvSpPr>
          <p:nvPr>
            <p:ph type="sldNum" idx="12"/>
          </p:nvPr>
        </p:nvSpPr>
        <p:spPr>
          <a:ln/>
        </p:spPr>
        <p:txBody>
          <a:bodyPr/>
          <a:lstStyle>
            <a:lvl1pPr>
              <a:defRPr/>
            </a:lvl1pPr>
          </a:lstStyle>
          <a:p>
            <a:pPr>
              <a:defRPr/>
            </a:pPr>
            <a:fld id="{B8F6A849-C682-4CEF-A35F-C0C313B88737}" type="slidenum">
              <a:rPr lang="pl-PL" altLang="pl-PL"/>
              <a:pPr>
                <a:defRPr/>
              </a:pPr>
              <a:t>‹#›</a:t>
            </a:fld>
            <a:endParaRPr lang="pl-PL" altLang="pl-PL"/>
          </a:p>
        </p:txBody>
      </p:sp>
    </p:spTree>
    <p:extLst>
      <p:ext uri="{BB962C8B-B14F-4D97-AF65-F5344CB8AC3E}">
        <p14:creationId xmlns:p14="http://schemas.microsoft.com/office/powerpoint/2010/main" val="41875865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33F2001A-4541-6504-1231-703A6915FD86}"/>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7F9D3E31-3CE2-01AE-8ECA-7BEC5D83676A}"/>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190A17B1-1FF4-7FB5-7AB2-E0AB55031D3D}"/>
              </a:ext>
            </a:extLst>
          </p:cNvPr>
          <p:cNvSpPr>
            <a:spLocks noGrp="1" noChangeArrowheads="1"/>
          </p:cNvSpPr>
          <p:nvPr>
            <p:ph type="sldNum" idx="12"/>
          </p:nvPr>
        </p:nvSpPr>
        <p:spPr>
          <a:ln/>
        </p:spPr>
        <p:txBody>
          <a:bodyPr/>
          <a:lstStyle>
            <a:lvl1pPr>
              <a:defRPr/>
            </a:lvl1pPr>
          </a:lstStyle>
          <a:p>
            <a:pPr>
              <a:defRPr/>
            </a:pPr>
            <a:fld id="{4FF6DD86-DD76-48C9-B4B7-157E7C89CA20}" type="slidenum">
              <a:rPr lang="pl-PL" altLang="pl-PL"/>
              <a:pPr>
                <a:defRPr/>
              </a:pPr>
              <a:t>‹#›</a:t>
            </a:fld>
            <a:endParaRPr lang="pl-PL" altLang="pl-PL"/>
          </a:p>
        </p:txBody>
      </p:sp>
    </p:spTree>
    <p:extLst>
      <p:ext uri="{BB962C8B-B14F-4D97-AF65-F5344CB8AC3E}">
        <p14:creationId xmlns:p14="http://schemas.microsoft.com/office/powerpoint/2010/main" val="225756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5729B806-1C52-96B4-E675-F807F5319FBF}"/>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2316704A-CE0C-0BE7-29A4-28AE21E8B28F}"/>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FD36DEEB-3242-8D4E-B7FE-5219B0E7644D}"/>
              </a:ext>
            </a:extLst>
          </p:cNvPr>
          <p:cNvSpPr>
            <a:spLocks noGrp="1" noChangeArrowheads="1"/>
          </p:cNvSpPr>
          <p:nvPr>
            <p:ph type="sldNum" idx="12"/>
          </p:nvPr>
        </p:nvSpPr>
        <p:spPr>
          <a:ln/>
        </p:spPr>
        <p:txBody>
          <a:bodyPr/>
          <a:lstStyle>
            <a:lvl1pPr>
              <a:defRPr/>
            </a:lvl1pPr>
          </a:lstStyle>
          <a:p>
            <a:pPr>
              <a:defRPr/>
            </a:pPr>
            <a:fld id="{4E2455DB-84F6-4EE4-B066-C2F80C3A3EEF}" type="slidenum">
              <a:rPr lang="pl-PL" altLang="pl-PL"/>
              <a:pPr>
                <a:defRPr/>
              </a:pPr>
              <a:t>‹#›</a:t>
            </a:fld>
            <a:endParaRPr lang="pl-PL" altLang="pl-PL"/>
          </a:p>
        </p:txBody>
      </p:sp>
    </p:spTree>
    <p:extLst>
      <p:ext uri="{BB962C8B-B14F-4D97-AF65-F5344CB8AC3E}">
        <p14:creationId xmlns:p14="http://schemas.microsoft.com/office/powerpoint/2010/main" val="41632472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5F01287C-9F27-8F61-D1AC-F90587CA3A3E}"/>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E870D14E-CB74-12B7-DC6C-F764E66F39E6}"/>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83E73C93-7160-4F88-4465-F224F0824A3D}"/>
              </a:ext>
            </a:extLst>
          </p:cNvPr>
          <p:cNvSpPr>
            <a:spLocks noGrp="1" noChangeArrowheads="1"/>
          </p:cNvSpPr>
          <p:nvPr>
            <p:ph type="sldNum" idx="12"/>
          </p:nvPr>
        </p:nvSpPr>
        <p:spPr>
          <a:ln/>
        </p:spPr>
        <p:txBody>
          <a:bodyPr/>
          <a:lstStyle>
            <a:lvl1pPr>
              <a:defRPr/>
            </a:lvl1pPr>
          </a:lstStyle>
          <a:p>
            <a:pPr>
              <a:defRPr/>
            </a:pPr>
            <a:fld id="{B5DBBC5E-6AC4-4BAC-9A45-F300E3096041}" type="slidenum">
              <a:rPr lang="pl-PL" altLang="pl-PL"/>
              <a:pPr>
                <a:defRPr/>
              </a:pPr>
              <a:t>‹#›</a:t>
            </a:fld>
            <a:endParaRPr lang="pl-PL" altLang="pl-PL"/>
          </a:p>
        </p:txBody>
      </p:sp>
    </p:spTree>
    <p:extLst>
      <p:ext uri="{BB962C8B-B14F-4D97-AF65-F5344CB8AC3E}">
        <p14:creationId xmlns:p14="http://schemas.microsoft.com/office/powerpoint/2010/main" val="3296991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24">
            <a:extLst>
              <a:ext uri="{FF2B5EF4-FFF2-40B4-BE49-F238E27FC236}">
                <a16:creationId xmlns:a16="http://schemas.microsoft.com/office/drawing/2014/main" id="{741FF20F-8172-8A56-063D-D62518641313}"/>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A5D1B97B-DB8C-CBD6-E148-6B551E3D49A5}"/>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C29711E9-D22F-5ECE-50F1-51B052CFCA07}"/>
              </a:ext>
            </a:extLst>
          </p:cNvPr>
          <p:cNvSpPr>
            <a:spLocks noGrp="1" noChangeArrowheads="1"/>
          </p:cNvSpPr>
          <p:nvPr>
            <p:ph type="sldNum" idx="12"/>
          </p:nvPr>
        </p:nvSpPr>
        <p:spPr>
          <a:ln/>
        </p:spPr>
        <p:txBody>
          <a:bodyPr/>
          <a:lstStyle>
            <a:lvl1pPr>
              <a:defRPr/>
            </a:lvl1pPr>
          </a:lstStyle>
          <a:p>
            <a:pPr>
              <a:defRPr/>
            </a:pPr>
            <a:fld id="{85160329-D463-483D-BB65-ECCBD7685C6A}" type="slidenum">
              <a:rPr lang="pl-PL" altLang="pl-PL"/>
              <a:pPr>
                <a:defRPr/>
              </a:pPr>
              <a:t>‹#›</a:t>
            </a:fld>
            <a:endParaRPr lang="pl-PL" altLang="pl-PL"/>
          </a:p>
        </p:txBody>
      </p:sp>
    </p:spTree>
    <p:extLst>
      <p:ext uri="{BB962C8B-B14F-4D97-AF65-F5344CB8AC3E}">
        <p14:creationId xmlns:p14="http://schemas.microsoft.com/office/powerpoint/2010/main" val="17022719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E1579637-1FCC-DB44-2FA4-A5ED01968684}"/>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F8EFE866-C23F-C1A8-7933-B053D262F3AB}"/>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572391AB-5EF9-4B8B-A641-833A4B4A6DA3}"/>
              </a:ext>
            </a:extLst>
          </p:cNvPr>
          <p:cNvSpPr>
            <a:spLocks noGrp="1" noChangeArrowheads="1"/>
          </p:cNvSpPr>
          <p:nvPr>
            <p:ph type="sldNum" idx="12"/>
          </p:nvPr>
        </p:nvSpPr>
        <p:spPr>
          <a:ln/>
        </p:spPr>
        <p:txBody>
          <a:bodyPr/>
          <a:lstStyle>
            <a:lvl1pPr>
              <a:defRPr/>
            </a:lvl1pPr>
          </a:lstStyle>
          <a:p>
            <a:pPr>
              <a:defRPr/>
            </a:pPr>
            <a:fld id="{1C4CA1AC-0BA5-4C26-AD2B-8470B4F1B60B}" type="slidenum">
              <a:rPr lang="pl-PL" altLang="pl-PL"/>
              <a:pPr>
                <a:defRPr/>
              </a:pPr>
              <a:t>‹#›</a:t>
            </a:fld>
            <a:endParaRPr lang="pl-PL" altLang="pl-PL"/>
          </a:p>
        </p:txBody>
      </p:sp>
    </p:spTree>
    <p:extLst>
      <p:ext uri="{BB962C8B-B14F-4D97-AF65-F5344CB8AC3E}">
        <p14:creationId xmlns:p14="http://schemas.microsoft.com/office/powerpoint/2010/main" val="4972560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5D86917B-B756-0ABA-4B6C-E0D35C3A9430}"/>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A51619E0-52F0-D9B3-D65C-2E947A5D3E75}"/>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F5CE5FB1-159A-3EC1-02EB-E9160429B7AD}"/>
              </a:ext>
            </a:extLst>
          </p:cNvPr>
          <p:cNvSpPr>
            <a:spLocks noGrp="1" noChangeArrowheads="1"/>
          </p:cNvSpPr>
          <p:nvPr>
            <p:ph type="sldNum" idx="12"/>
          </p:nvPr>
        </p:nvSpPr>
        <p:spPr>
          <a:ln/>
        </p:spPr>
        <p:txBody>
          <a:bodyPr/>
          <a:lstStyle>
            <a:lvl1pPr>
              <a:defRPr/>
            </a:lvl1pPr>
          </a:lstStyle>
          <a:p>
            <a:pPr>
              <a:defRPr/>
            </a:pPr>
            <a:fld id="{B58F9080-A08D-410A-A7E9-A0C387D7C69C}" type="slidenum">
              <a:rPr lang="pl-PL" altLang="pl-PL"/>
              <a:pPr>
                <a:defRPr/>
              </a:pPr>
              <a:t>‹#›</a:t>
            </a:fld>
            <a:endParaRPr lang="pl-PL" altLang="pl-PL"/>
          </a:p>
        </p:txBody>
      </p:sp>
    </p:spTree>
    <p:extLst>
      <p:ext uri="{BB962C8B-B14F-4D97-AF65-F5344CB8AC3E}">
        <p14:creationId xmlns:p14="http://schemas.microsoft.com/office/powerpoint/2010/main" val="33564206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4649D934-A808-EF0A-C28F-666D2DE79FBC}"/>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8A2E87AA-5DA9-EA70-B23C-5BB901350171}"/>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0DC41D06-A36E-5697-2406-4E699BAAF9AF}"/>
              </a:ext>
            </a:extLst>
          </p:cNvPr>
          <p:cNvSpPr>
            <a:spLocks noGrp="1" noChangeArrowheads="1"/>
          </p:cNvSpPr>
          <p:nvPr>
            <p:ph type="sldNum" idx="12"/>
          </p:nvPr>
        </p:nvSpPr>
        <p:spPr>
          <a:ln/>
        </p:spPr>
        <p:txBody>
          <a:bodyPr/>
          <a:lstStyle>
            <a:lvl1pPr>
              <a:defRPr/>
            </a:lvl1pPr>
          </a:lstStyle>
          <a:p>
            <a:pPr>
              <a:defRPr/>
            </a:pPr>
            <a:fld id="{705823B7-6503-48C0-8420-60B19BA76CF1}" type="slidenum">
              <a:rPr lang="pl-PL" altLang="pl-PL"/>
              <a:pPr>
                <a:defRPr/>
              </a:pPr>
              <a:t>‹#›</a:t>
            </a:fld>
            <a:endParaRPr lang="pl-PL" altLang="pl-PL"/>
          </a:p>
        </p:txBody>
      </p:sp>
    </p:spTree>
    <p:extLst>
      <p:ext uri="{BB962C8B-B14F-4D97-AF65-F5344CB8AC3E}">
        <p14:creationId xmlns:p14="http://schemas.microsoft.com/office/powerpoint/2010/main" val="37229517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04E282A0-9D68-322D-FAF7-4D9DFDFFD661}"/>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D8A2E1E9-F70B-2952-D0C7-5538BD84AEE1}"/>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23F378FA-439F-7068-F8B8-C8FDB78537CD}"/>
              </a:ext>
            </a:extLst>
          </p:cNvPr>
          <p:cNvSpPr>
            <a:spLocks noGrp="1" noChangeArrowheads="1"/>
          </p:cNvSpPr>
          <p:nvPr>
            <p:ph type="sldNum" idx="12"/>
          </p:nvPr>
        </p:nvSpPr>
        <p:spPr>
          <a:ln/>
        </p:spPr>
        <p:txBody>
          <a:bodyPr/>
          <a:lstStyle>
            <a:lvl1pPr>
              <a:defRPr/>
            </a:lvl1pPr>
          </a:lstStyle>
          <a:p>
            <a:pPr>
              <a:defRPr/>
            </a:pPr>
            <a:fld id="{069491DE-5AE1-4164-93E8-06826B65A6BD}" type="slidenum">
              <a:rPr lang="pl-PL" altLang="pl-PL"/>
              <a:pPr>
                <a:defRPr/>
              </a:pPr>
              <a:t>‹#›</a:t>
            </a:fld>
            <a:endParaRPr lang="pl-PL" altLang="pl-PL"/>
          </a:p>
        </p:txBody>
      </p:sp>
    </p:spTree>
    <p:extLst>
      <p:ext uri="{BB962C8B-B14F-4D97-AF65-F5344CB8AC3E}">
        <p14:creationId xmlns:p14="http://schemas.microsoft.com/office/powerpoint/2010/main" val="19036300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39CA2443-008A-FE4E-3CCB-9CFAD54AD3BE}"/>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6DAF8AAE-35D1-AD66-E822-BDC2E8992811}"/>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544F15C2-67BF-F8EE-AC19-EDC8362B8DA3}"/>
              </a:ext>
            </a:extLst>
          </p:cNvPr>
          <p:cNvSpPr>
            <a:spLocks noGrp="1" noChangeArrowheads="1"/>
          </p:cNvSpPr>
          <p:nvPr>
            <p:ph type="sldNum" idx="12"/>
          </p:nvPr>
        </p:nvSpPr>
        <p:spPr>
          <a:ln/>
        </p:spPr>
        <p:txBody>
          <a:bodyPr/>
          <a:lstStyle>
            <a:lvl1pPr>
              <a:defRPr/>
            </a:lvl1pPr>
          </a:lstStyle>
          <a:p>
            <a:pPr>
              <a:defRPr/>
            </a:pPr>
            <a:fld id="{5F3B601C-7FC9-4940-BAAF-E94AB7B55FCA}" type="slidenum">
              <a:rPr lang="pl-PL" altLang="pl-PL"/>
              <a:pPr>
                <a:defRPr/>
              </a:pPr>
              <a:t>‹#›</a:t>
            </a:fld>
            <a:endParaRPr lang="pl-PL" altLang="pl-PL"/>
          </a:p>
        </p:txBody>
      </p:sp>
    </p:spTree>
    <p:extLst>
      <p:ext uri="{BB962C8B-B14F-4D97-AF65-F5344CB8AC3E}">
        <p14:creationId xmlns:p14="http://schemas.microsoft.com/office/powerpoint/2010/main" val="5466890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D500BD0A-841B-9915-E3E3-398A5CD3D398}"/>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2ECE5BF8-0129-7500-9B80-F3303ABDF846}"/>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0B8B108B-F571-7E17-7B3A-09CBD5D81A9A}"/>
              </a:ext>
            </a:extLst>
          </p:cNvPr>
          <p:cNvSpPr>
            <a:spLocks noGrp="1" noChangeArrowheads="1"/>
          </p:cNvSpPr>
          <p:nvPr>
            <p:ph type="sldNum" idx="12"/>
          </p:nvPr>
        </p:nvSpPr>
        <p:spPr>
          <a:ln/>
        </p:spPr>
        <p:txBody>
          <a:bodyPr/>
          <a:lstStyle>
            <a:lvl1pPr>
              <a:defRPr/>
            </a:lvl1pPr>
          </a:lstStyle>
          <a:p>
            <a:pPr>
              <a:defRPr/>
            </a:pPr>
            <a:fld id="{A2BE3B08-EE19-4FEB-AC2A-BD517EAE679F}" type="slidenum">
              <a:rPr lang="pl-PL" altLang="pl-PL"/>
              <a:pPr>
                <a:defRPr/>
              </a:pPr>
              <a:t>‹#›</a:t>
            </a:fld>
            <a:endParaRPr lang="pl-PL" altLang="pl-PL"/>
          </a:p>
        </p:txBody>
      </p:sp>
    </p:spTree>
    <p:extLst>
      <p:ext uri="{BB962C8B-B14F-4D97-AF65-F5344CB8AC3E}">
        <p14:creationId xmlns:p14="http://schemas.microsoft.com/office/powerpoint/2010/main" val="357869145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E74E46EE-2CED-358B-7C04-A83421C8C837}"/>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47228E97-1D3A-09D6-C008-C2C46EB1EAD4}"/>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A0242283-0F2D-B361-F118-9CC02C77A8B9}"/>
              </a:ext>
            </a:extLst>
          </p:cNvPr>
          <p:cNvSpPr>
            <a:spLocks noGrp="1" noChangeArrowheads="1"/>
          </p:cNvSpPr>
          <p:nvPr>
            <p:ph type="sldNum" idx="12"/>
          </p:nvPr>
        </p:nvSpPr>
        <p:spPr>
          <a:ln/>
        </p:spPr>
        <p:txBody>
          <a:bodyPr/>
          <a:lstStyle>
            <a:lvl1pPr>
              <a:defRPr/>
            </a:lvl1pPr>
          </a:lstStyle>
          <a:p>
            <a:pPr>
              <a:defRPr/>
            </a:pPr>
            <a:fld id="{69CAE4F0-ED3A-4CB4-A982-6D80A9654E5D}" type="slidenum">
              <a:rPr lang="pl-PL" altLang="pl-PL"/>
              <a:pPr>
                <a:defRPr/>
              </a:pPr>
              <a:t>‹#›</a:t>
            </a:fld>
            <a:endParaRPr lang="pl-PL" altLang="pl-PL"/>
          </a:p>
        </p:txBody>
      </p:sp>
    </p:spTree>
    <p:extLst>
      <p:ext uri="{BB962C8B-B14F-4D97-AF65-F5344CB8AC3E}">
        <p14:creationId xmlns:p14="http://schemas.microsoft.com/office/powerpoint/2010/main" val="36315078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1"/>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1" y="1600201"/>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12F172E0-773F-76B0-DDC8-5B99B0DDA7B5}"/>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38234900-CD0C-3819-3635-55AC24751CD8}"/>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DE7004D7-661A-6DAE-C487-F8EC5EC7BB31}"/>
              </a:ext>
            </a:extLst>
          </p:cNvPr>
          <p:cNvSpPr>
            <a:spLocks noGrp="1" noChangeArrowheads="1"/>
          </p:cNvSpPr>
          <p:nvPr>
            <p:ph type="sldNum" idx="12"/>
          </p:nvPr>
        </p:nvSpPr>
        <p:spPr>
          <a:ln/>
        </p:spPr>
        <p:txBody>
          <a:bodyPr/>
          <a:lstStyle>
            <a:lvl1pPr>
              <a:defRPr/>
            </a:lvl1pPr>
          </a:lstStyle>
          <a:p>
            <a:pPr>
              <a:defRPr/>
            </a:pPr>
            <a:fld id="{4422232A-CCE8-45F9-BF21-EF69CCEDE858}" type="slidenum">
              <a:rPr lang="pl-PL" altLang="pl-PL"/>
              <a:pPr>
                <a:defRPr/>
              </a:pPr>
              <a:t>‹#›</a:t>
            </a:fld>
            <a:endParaRPr lang="pl-PL" altLang="pl-PL"/>
          </a:p>
        </p:txBody>
      </p:sp>
    </p:spTree>
    <p:extLst>
      <p:ext uri="{BB962C8B-B14F-4D97-AF65-F5344CB8AC3E}">
        <p14:creationId xmlns:p14="http://schemas.microsoft.com/office/powerpoint/2010/main" val="51780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6A446089-01CF-AF57-B1C5-56856D71798B}"/>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34938D85-5EC9-FD5A-2B2C-84F24F30A025}"/>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0660C98E-6FFA-062E-45E7-276D3D1ADA64}"/>
              </a:ext>
            </a:extLst>
          </p:cNvPr>
          <p:cNvSpPr>
            <a:spLocks noGrp="1" noChangeArrowheads="1"/>
          </p:cNvSpPr>
          <p:nvPr>
            <p:ph type="sldNum" idx="12"/>
          </p:nvPr>
        </p:nvSpPr>
        <p:spPr>
          <a:ln/>
        </p:spPr>
        <p:txBody>
          <a:bodyPr/>
          <a:lstStyle>
            <a:lvl1pPr>
              <a:defRPr/>
            </a:lvl1pPr>
          </a:lstStyle>
          <a:p>
            <a:pPr>
              <a:defRPr/>
            </a:pPr>
            <a:fld id="{B6FFEADA-7F93-430C-8D41-786328D4F6DA}" type="slidenum">
              <a:rPr lang="pl-PL" altLang="pl-PL"/>
              <a:pPr>
                <a:defRPr/>
              </a:pPr>
              <a:t>‹#›</a:t>
            </a:fld>
            <a:endParaRPr lang="pl-PL" altLang="pl-PL"/>
          </a:p>
        </p:txBody>
      </p:sp>
    </p:spTree>
    <p:extLst>
      <p:ext uri="{BB962C8B-B14F-4D97-AF65-F5344CB8AC3E}">
        <p14:creationId xmlns:p14="http://schemas.microsoft.com/office/powerpoint/2010/main" val="320198342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0"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C75B659E-500F-5D81-8F5D-1B1CD4469F63}"/>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02269CAF-BBDB-6756-4994-A9CBE9DB0C18}"/>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58A0C941-42A2-FACA-2670-6DE611B2B70A}"/>
              </a:ext>
            </a:extLst>
          </p:cNvPr>
          <p:cNvSpPr>
            <a:spLocks noGrp="1" noChangeArrowheads="1"/>
          </p:cNvSpPr>
          <p:nvPr>
            <p:ph type="sldNum" idx="12"/>
          </p:nvPr>
        </p:nvSpPr>
        <p:spPr>
          <a:ln/>
        </p:spPr>
        <p:txBody>
          <a:bodyPr/>
          <a:lstStyle>
            <a:lvl1pPr>
              <a:defRPr/>
            </a:lvl1pPr>
          </a:lstStyle>
          <a:p>
            <a:pPr>
              <a:defRPr/>
            </a:pPr>
            <a:fld id="{C6160D4F-BA30-40C6-AD34-5F135309F1DF}" type="slidenum">
              <a:rPr lang="pl-PL" altLang="pl-PL"/>
              <a:pPr>
                <a:defRPr/>
              </a:pPr>
              <a:t>‹#›</a:t>
            </a:fld>
            <a:endParaRPr lang="pl-PL" altLang="pl-PL"/>
          </a:p>
        </p:txBody>
      </p:sp>
    </p:spTree>
    <p:extLst>
      <p:ext uri="{BB962C8B-B14F-4D97-AF65-F5344CB8AC3E}">
        <p14:creationId xmlns:p14="http://schemas.microsoft.com/office/powerpoint/2010/main" val="38635739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566BF9FD-CBF4-3AF2-809D-862811E72CCC}"/>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CFB3640B-B10A-8959-EF79-C9589327FE33}"/>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1F0372FE-07C6-CB3C-B94B-AB7CC550F202}"/>
              </a:ext>
            </a:extLst>
          </p:cNvPr>
          <p:cNvSpPr>
            <a:spLocks noGrp="1" noChangeArrowheads="1"/>
          </p:cNvSpPr>
          <p:nvPr>
            <p:ph type="sldNum" idx="12"/>
          </p:nvPr>
        </p:nvSpPr>
        <p:spPr>
          <a:ln/>
        </p:spPr>
        <p:txBody>
          <a:bodyPr/>
          <a:lstStyle>
            <a:lvl1pPr>
              <a:defRPr/>
            </a:lvl1pPr>
          </a:lstStyle>
          <a:p>
            <a:pPr>
              <a:defRPr/>
            </a:pPr>
            <a:fld id="{F40EF3EA-7668-409D-920D-423AFDE2E96D}" type="slidenum">
              <a:rPr lang="pl-PL" altLang="pl-PL"/>
              <a:pPr>
                <a:defRPr/>
              </a:pPr>
              <a:t>‹#›</a:t>
            </a:fld>
            <a:endParaRPr lang="pl-PL" altLang="pl-PL"/>
          </a:p>
        </p:txBody>
      </p:sp>
    </p:spTree>
    <p:extLst>
      <p:ext uri="{BB962C8B-B14F-4D97-AF65-F5344CB8AC3E}">
        <p14:creationId xmlns:p14="http://schemas.microsoft.com/office/powerpoint/2010/main" val="20545536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1758CE5A-FE7F-59AA-A785-7CD8B19E20D4}"/>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49A28DF7-3C0A-1E20-0733-A53DD3E599EB}"/>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1899E13B-F581-5169-44AD-75F9DCBA13F3}"/>
              </a:ext>
            </a:extLst>
          </p:cNvPr>
          <p:cNvSpPr>
            <a:spLocks noGrp="1" noChangeArrowheads="1"/>
          </p:cNvSpPr>
          <p:nvPr>
            <p:ph type="sldNum" idx="12"/>
          </p:nvPr>
        </p:nvSpPr>
        <p:spPr>
          <a:ln/>
        </p:spPr>
        <p:txBody>
          <a:bodyPr/>
          <a:lstStyle>
            <a:lvl1pPr>
              <a:defRPr/>
            </a:lvl1pPr>
          </a:lstStyle>
          <a:p>
            <a:pPr>
              <a:defRPr/>
            </a:pPr>
            <a:fld id="{48BD7FC4-0D2A-4346-930D-E30720F8A5E5}" type="slidenum">
              <a:rPr lang="pl-PL" altLang="pl-PL"/>
              <a:pPr>
                <a:defRPr/>
              </a:pPr>
              <a:t>‹#›</a:t>
            </a:fld>
            <a:endParaRPr lang="pl-PL" altLang="pl-PL"/>
          </a:p>
        </p:txBody>
      </p:sp>
    </p:spTree>
    <p:extLst>
      <p:ext uri="{BB962C8B-B14F-4D97-AF65-F5344CB8AC3E}">
        <p14:creationId xmlns:p14="http://schemas.microsoft.com/office/powerpoint/2010/main" val="23096636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24">
            <a:extLst>
              <a:ext uri="{FF2B5EF4-FFF2-40B4-BE49-F238E27FC236}">
                <a16:creationId xmlns:a16="http://schemas.microsoft.com/office/drawing/2014/main" id="{DD59004F-0F66-45F2-AB10-1573132F7FE5}"/>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89752DD1-01A0-2FB8-2E3F-70D2274DB2AE}"/>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95328ECC-7CCC-AD24-6BAE-094754F1B3BC}"/>
              </a:ext>
            </a:extLst>
          </p:cNvPr>
          <p:cNvSpPr>
            <a:spLocks noGrp="1" noChangeArrowheads="1"/>
          </p:cNvSpPr>
          <p:nvPr>
            <p:ph type="sldNum" idx="12"/>
          </p:nvPr>
        </p:nvSpPr>
        <p:spPr>
          <a:ln/>
        </p:spPr>
        <p:txBody>
          <a:bodyPr/>
          <a:lstStyle>
            <a:lvl1pPr>
              <a:defRPr/>
            </a:lvl1pPr>
          </a:lstStyle>
          <a:p>
            <a:pPr>
              <a:defRPr/>
            </a:pPr>
            <a:fld id="{1FD55277-CED6-4CD0-927A-D9CB827E343B}" type="slidenum">
              <a:rPr lang="pl-PL" altLang="pl-PL"/>
              <a:pPr>
                <a:defRPr/>
              </a:pPr>
              <a:t>‹#›</a:t>
            </a:fld>
            <a:endParaRPr lang="pl-PL" altLang="pl-PL"/>
          </a:p>
        </p:txBody>
      </p:sp>
    </p:spTree>
    <p:extLst>
      <p:ext uri="{BB962C8B-B14F-4D97-AF65-F5344CB8AC3E}">
        <p14:creationId xmlns:p14="http://schemas.microsoft.com/office/powerpoint/2010/main" val="6422673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D071A9AF-10C6-B8AC-A46C-7D4D9D8D5198}"/>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27FE92D7-80D6-33E0-D9CF-E122108778CE}"/>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DCECD7E0-3D16-3BAB-A1EE-809BCD615FD8}"/>
              </a:ext>
            </a:extLst>
          </p:cNvPr>
          <p:cNvSpPr>
            <a:spLocks noGrp="1" noChangeArrowheads="1"/>
          </p:cNvSpPr>
          <p:nvPr>
            <p:ph type="sldNum" idx="12"/>
          </p:nvPr>
        </p:nvSpPr>
        <p:spPr>
          <a:ln/>
        </p:spPr>
        <p:txBody>
          <a:bodyPr/>
          <a:lstStyle>
            <a:lvl1pPr>
              <a:defRPr/>
            </a:lvl1pPr>
          </a:lstStyle>
          <a:p>
            <a:pPr>
              <a:defRPr/>
            </a:pPr>
            <a:fld id="{18414234-AA8A-40E4-972A-7836844E3A14}" type="slidenum">
              <a:rPr lang="pl-PL" altLang="pl-PL"/>
              <a:pPr>
                <a:defRPr/>
              </a:pPr>
              <a:t>‹#›</a:t>
            </a:fld>
            <a:endParaRPr lang="pl-PL" altLang="pl-PL"/>
          </a:p>
        </p:txBody>
      </p:sp>
    </p:spTree>
    <p:extLst>
      <p:ext uri="{BB962C8B-B14F-4D97-AF65-F5344CB8AC3E}">
        <p14:creationId xmlns:p14="http://schemas.microsoft.com/office/powerpoint/2010/main" val="6525249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FD5A174D-2779-76AF-5588-07A6BCBE67CF}"/>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08D0EF10-67C4-3489-1496-389F8929AA91}"/>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8E7910A6-E3BA-41C1-C0FB-FEF031BAB7D6}"/>
              </a:ext>
            </a:extLst>
          </p:cNvPr>
          <p:cNvSpPr>
            <a:spLocks noGrp="1" noChangeArrowheads="1"/>
          </p:cNvSpPr>
          <p:nvPr>
            <p:ph type="sldNum" idx="12"/>
          </p:nvPr>
        </p:nvSpPr>
        <p:spPr>
          <a:ln/>
        </p:spPr>
        <p:txBody>
          <a:bodyPr/>
          <a:lstStyle>
            <a:lvl1pPr>
              <a:defRPr/>
            </a:lvl1pPr>
          </a:lstStyle>
          <a:p>
            <a:pPr>
              <a:defRPr/>
            </a:pPr>
            <a:fld id="{97A1088C-8935-4292-807A-5E13AB5E4E89}" type="slidenum">
              <a:rPr lang="pl-PL" altLang="pl-PL"/>
              <a:pPr>
                <a:defRPr/>
              </a:pPr>
              <a:t>‹#›</a:t>
            </a:fld>
            <a:endParaRPr lang="pl-PL" altLang="pl-PL"/>
          </a:p>
        </p:txBody>
      </p:sp>
    </p:spTree>
    <p:extLst>
      <p:ext uri="{BB962C8B-B14F-4D97-AF65-F5344CB8AC3E}">
        <p14:creationId xmlns:p14="http://schemas.microsoft.com/office/powerpoint/2010/main" val="37985996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D6B976B4-14B1-4EF3-C305-0309F966ABCF}"/>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9043E0CB-6DC6-73F8-8FA5-115BE0D78283}"/>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51C1301E-851B-330E-F00C-4B8BC5D1A120}"/>
              </a:ext>
            </a:extLst>
          </p:cNvPr>
          <p:cNvSpPr>
            <a:spLocks noGrp="1" noChangeArrowheads="1"/>
          </p:cNvSpPr>
          <p:nvPr>
            <p:ph type="sldNum" idx="12"/>
          </p:nvPr>
        </p:nvSpPr>
        <p:spPr>
          <a:ln/>
        </p:spPr>
        <p:txBody>
          <a:bodyPr/>
          <a:lstStyle>
            <a:lvl1pPr>
              <a:defRPr/>
            </a:lvl1pPr>
          </a:lstStyle>
          <a:p>
            <a:pPr>
              <a:defRPr/>
            </a:pPr>
            <a:fld id="{C47B5CCF-DD62-4F97-9C70-AC16D79268DE}" type="slidenum">
              <a:rPr lang="pl-PL" altLang="pl-PL"/>
              <a:pPr>
                <a:defRPr/>
              </a:pPr>
              <a:t>‹#›</a:t>
            </a:fld>
            <a:endParaRPr lang="pl-PL" altLang="pl-PL"/>
          </a:p>
        </p:txBody>
      </p:sp>
    </p:spTree>
    <p:extLst>
      <p:ext uri="{BB962C8B-B14F-4D97-AF65-F5344CB8AC3E}">
        <p14:creationId xmlns:p14="http://schemas.microsoft.com/office/powerpoint/2010/main" val="23634770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935FADB7-70C7-EBA2-B7AF-98BC9117CEFF}"/>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7DAF0D02-2B3B-0408-6F0F-8EA8708DA917}"/>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6CA7B296-30D6-5001-F36B-6B92DA8F34C4}"/>
              </a:ext>
            </a:extLst>
          </p:cNvPr>
          <p:cNvSpPr>
            <a:spLocks noGrp="1" noChangeArrowheads="1"/>
          </p:cNvSpPr>
          <p:nvPr>
            <p:ph type="sldNum" idx="12"/>
          </p:nvPr>
        </p:nvSpPr>
        <p:spPr>
          <a:ln/>
        </p:spPr>
        <p:txBody>
          <a:bodyPr/>
          <a:lstStyle>
            <a:lvl1pPr>
              <a:defRPr/>
            </a:lvl1pPr>
          </a:lstStyle>
          <a:p>
            <a:pPr>
              <a:defRPr/>
            </a:pPr>
            <a:fld id="{C84E7C26-DD81-47E2-8CC8-1F1AE8DAF62A}" type="slidenum">
              <a:rPr lang="pl-PL" altLang="pl-PL"/>
              <a:pPr>
                <a:defRPr/>
              </a:pPr>
              <a:t>‹#›</a:t>
            </a:fld>
            <a:endParaRPr lang="pl-PL" altLang="pl-PL"/>
          </a:p>
        </p:txBody>
      </p:sp>
    </p:spTree>
    <p:extLst>
      <p:ext uri="{BB962C8B-B14F-4D97-AF65-F5344CB8AC3E}">
        <p14:creationId xmlns:p14="http://schemas.microsoft.com/office/powerpoint/2010/main" val="22339156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8726AE69-9805-1443-E380-DB2422F2E31C}"/>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4DE365FD-32C5-539E-783E-154EACEC09CC}"/>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A7F154C3-AEE6-E8BF-B98C-5BF640A4BAD9}"/>
              </a:ext>
            </a:extLst>
          </p:cNvPr>
          <p:cNvSpPr>
            <a:spLocks noGrp="1" noChangeArrowheads="1"/>
          </p:cNvSpPr>
          <p:nvPr>
            <p:ph type="sldNum" idx="12"/>
          </p:nvPr>
        </p:nvSpPr>
        <p:spPr>
          <a:ln/>
        </p:spPr>
        <p:txBody>
          <a:bodyPr/>
          <a:lstStyle>
            <a:lvl1pPr>
              <a:defRPr/>
            </a:lvl1pPr>
          </a:lstStyle>
          <a:p>
            <a:pPr>
              <a:defRPr/>
            </a:pPr>
            <a:fld id="{C9AE91E5-8F6E-4CF7-AF46-B9DCB4919E1D}" type="slidenum">
              <a:rPr lang="pl-PL" altLang="pl-PL"/>
              <a:pPr>
                <a:defRPr/>
              </a:pPr>
              <a:t>‹#›</a:t>
            </a:fld>
            <a:endParaRPr lang="pl-PL" altLang="pl-PL"/>
          </a:p>
        </p:txBody>
      </p:sp>
    </p:spTree>
    <p:extLst>
      <p:ext uri="{BB962C8B-B14F-4D97-AF65-F5344CB8AC3E}">
        <p14:creationId xmlns:p14="http://schemas.microsoft.com/office/powerpoint/2010/main" val="21816627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5F8FA683-B568-7E30-5B4D-C7980F7D96C3}"/>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ACBED749-6F83-1664-DD8A-492D13BE9B44}"/>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9D0ADB3C-9B1C-E520-8609-83CAD71A1887}"/>
              </a:ext>
            </a:extLst>
          </p:cNvPr>
          <p:cNvSpPr>
            <a:spLocks noGrp="1" noChangeArrowheads="1"/>
          </p:cNvSpPr>
          <p:nvPr>
            <p:ph type="sldNum" idx="12"/>
          </p:nvPr>
        </p:nvSpPr>
        <p:spPr>
          <a:ln/>
        </p:spPr>
        <p:txBody>
          <a:bodyPr/>
          <a:lstStyle>
            <a:lvl1pPr>
              <a:defRPr/>
            </a:lvl1pPr>
          </a:lstStyle>
          <a:p>
            <a:pPr>
              <a:defRPr/>
            </a:pPr>
            <a:fld id="{F8DC3A33-2581-4B11-A1EF-B2F850CB1EA3}" type="slidenum">
              <a:rPr lang="pl-PL" altLang="pl-PL"/>
              <a:pPr>
                <a:defRPr/>
              </a:pPr>
              <a:t>‹#›</a:t>
            </a:fld>
            <a:endParaRPr lang="pl-PL" altLang="pl-PL"/>
          </a:p>
        </p:txBody>
      </p:sp>
    </p:spTree>
    <p:extLst>
      <p:ext uri="{BB962C8B-B14F-4D97-AF65-F5344CB8AC3E}">
        <p14:creationId xmlns:p14="http://schemas.microsoft.com/office/powerpoint/2010/main" val="312822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6AD4587F-0AFB-CF36-7469-B5953F0AA543}"/>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007E6FCD-1222-AD25-25BD-69EC28D3D54A}"/>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4DC33894-78C5-DDC2-7BA7-8CD43E914812}"/>
              </a:ext>
            </a:extLst>
          </p:cNvPr>
          <p:cNvSpPr>
            <a:spLocks noGrp="1" noChangeArrowheads="1"/>
          </p:cNvSpPr>
          <p:nvPr>
            <p:ph type="sldNum" idx="12"/>
          </p:nvPr>
        </p:nvSpPr>
        <p:spPr>
          <a:ln/>
        </p:spPr>
        <p:txBody>
          <a:bodyPr/>
          <a:lstStyle>
            <a:lvl1pPr>
              <a:defRPr/>
            </a:lvl1pPr>
          </a:lstStyle>
          <a:p>
            <a:pPr>
              <a:defRPr/>
            </a:pPr>
            <a:fld id="{2AFE68E5-BCE4-4A46-991C-93AE71C65027}" type="slidenum">
              <a:rPr lang="pl-PL" altLang="pl-PL"/>
              <a:pPr>
                <a:defRPr/>
              </a:pPr>
              <a:t>‹#›</a:t>
            </a:fld>
            <a:endParaRPr lang="pl-PL" altLang="pl-PL"/>
          </a:p>
        </p:txBody>
      </p:sp>
    </p:spTree>
    <p:extLst>
      <p:ext uri="{BB962C8B-B14F-4D97-AF65-F5344CB8AC3E}">
        <p14:creationId xmlns:p14="http://schemas.microsoft.com/office/powerpoint/2010/main" val="81456216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A802E687-5770-AC7D-61E1-BD0F09227A00}"/>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FBB368F6-B542-9039-5C1D-135F92C02540}"/>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82D4EDD8-AF60-2660-0C72-7DAF439CEE26}"/>
              </a:ext>
            </a:extLst>
          </p:cNvPr>
          <p:cNvSpPr>
            <a:spLocks noGrp="1" noChangeArrowheads="1"/>
          </p:cNvSpPr>
          <p:nvPr>
            <p:ph type="sldNum" idx="12"/>
          </p:nvPr>
        </p:nvSpPr>
        <p:spPr>
          <a:ln/>
        </p:spPr>
        <p:txBody>
          <a:bodyPr/>
          <a:lstStyle>
            <a:lvl1pPr>
              <a:defRPr/>
            </a:lvl1pPr>
          </a:lstStyle>
          <a:p>
            <a:pPr>
              <a:defRPr/>
            </a:pPr>
            <a:fld id="{7FAC3CBF-206B-4580-8A88-194549C2893A}" type="slidenum">
              <a:rPr lang="pl-PL" altLang="pl-PL"/>
              <a:pPr>
                <a:defRPr/>
              </a:pPr>
              <a:t>‹#›</a:t>
            </a:fld>
            <a:endParaRPr lang="pl-PL" altLang="pl-PL"/>
          </a:p>
        </p:txBody>
      </p:sp>
    </p:spTree>
    <p:extLst>
      <p:ext uri="{BB962C8B-B14F-4D97-AF65-F5344CB8AC3E}">
        <p14:creationId xmlns:p14="http://schemas.microsoft.com/office/powerpoint/2010/main" val="4263884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1"/>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1" y="1600201"/>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56022A22-ADCE-8F62-A409-8CFAD064B4A1}"/>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295C9887-8CBC-C934-9094-064CFE71BE22}"/>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080ED77D-D634-04A0-A48D-5C7989B95DF2}"/>
              </a:ext>
            </a:extLst>
          </p:cNvPr>
          <p:cNvSpPr>
            <a:spLocks noGrp="1" noChangeArrowheads="1"/>
          </p:cNvSpPr>
          <p:nvPr>
            <p:ph type="sldNum" idx="12"/>
          </p:nvPr>
        </p:nvSpPr>
        <p:spPr>
          <a:ln/>
        </p:spPr>
        <p:txBody>
          <a:bodyPr/>
          <a:lstStyle>
            <a:lvl1pPr>
              <a:defRPr/>
            </a:lvl1pPr>
          </a:lstStyle>
          <a:p>
            <a:pPr>
              <a:defRPr/>
            </a:pPr>
            <a:fld id="{550D999F-8705-4514-A39F-935DB255BF6B}" type="slidenum">
              <a:rPr lang="pl-PL" altLang="pl-PL"/>
              <a:pPr>
                <a:defRPr/>
              </a:pPr>
              <a:t>‹#›</a:t>
            </a:fld>
            <a:endParaRPr lang="pl-PL" altLang="pl-PL"/>
          </a:p>
        </p:txBody>
      </p:sp>
    </p:spTree>
    <p:extLst>
      <p:ext uri="{BB962C8B-B14F-4D97-AF65-F5344CB8AC3E}">
        <p14:creationId xmlns:p14="http://schemas.microsoft.com/office/powerpoint/2010/main" val="207952769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0"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AF2CD27D-31E7-C96E-46D8-1603CBA780B3}"/>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3E97DE5E-977A-BFAA-860D-926CB0FAD425}"/>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E68C01EF-9EAB-9949-55B7-530B07F738FB}"/>
              </a:ext>
            </a:extLst>
          </p:cNvPr>
          <p:cNvSpPr>
            <a:spLocks noGrp="1" noChangeArrowheads="1"/>
          </p:cNvSpPr>
          <p:nvPr>
            <p:ph type="sldNum" idx="12"/>
          </p:nvPr>
        </p:nvSpPr>
        <p:spPr>
          <a:ln/>
        </p:spPr>
        <p:txBody>
          <a:bodyPr/>
          <a:lstStyle>
            <a:lvl1pPr>
              <a:defRPr/>
            </a:lvl1pPr>
          </a:lstStyle>
          <a:p>
            <a:pPr>
              <a:defRPr/>
            </a:pPr>
            <a:fld id="{8D29AC9C-4B2A-42DF-B902-63D38EBD4766}" type="slidenum">
              <a:rPr lang="pl-PL" altLang="pl-PL"/>
              <a:pPr>
                <a:defRPr/>
              </a:pPr>
              <a:t>‹#›</a:t>
            </a:fld>
            <a:endParaRPr lang="pl-PL" altLang="pl-PL"/>
          </a:p>
        </p:txBody>
      </p:sp>
    </p:spTree>
    <p:extLst>
      <p:ext uri="{BB962C8B-B14F-4D97-AF65-F5344CB8AC3E}">
        <p14:creationId xmlns:p14="http://schemas.microsoft.com/office/powerpoint/2010/main" val="40179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0A95332F-E695-A4F7-B013-AEECC8898001}"/>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B8E5F13D-DF63-B40C-11EA-513FD2AECB88}"/>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9F9457BC-A836-A6F3-5843-F837BC2418C7}"/>
              </a:ext>
            </a:extLst>
          </p:cNvPr>
          <p:cNvSpPr>
            <a:spLocks noGrp="1" noChangeArrowheads="1"/>
          </p:cNvSpPr>
          <p:nvPr>
            <p:ph type="sldNum" idx="12"/>
          </p:nvPr>
        </p:nvSpPr>
        <p:spPr>
          <a:ln/>
        </p:spPr>
        <p:txBody>
          <a:bodyPr/>
          <a:lstStyle>
            <a:lvl1pPr>
              <a:defRPr/>
            </a:lvl1pPr>
          </a:lstStyle>
          <a:p>
            <a:pPr>
              <a:defRPr/>
            </a:pPr>
            <a:fld id="{27E13A46-9C84-4E78-A0B7-63D4420A8F7A}" type="slidenum">
              <a:rPr lang="pl-PL" altLang="pl-PL"/>
              <a:pPr>
                <a:defRPr/>
              </a:pPr>
              <a:t>‹#›</a:t>
            </a:fld>
            <a:endParaRPr lang="pl-PL" altLang="pl-PL"/>
          </a:p>
        </p:txBody>
      </p:sp>
    </p:spTree>
    <p:extLst>
      <p:ext uri="{BB962C8B-B14F-4D97-AF65-F5344CB8AC3E}">
        <p14:creationId xmlns:p14="http://schemas.microsoft.com/office/powerpoint/2010/main" val="16095282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0B760FD4-8D45-C29F-5B04-C862A781011E}"/>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4F5E31AB-52CE-BAAC-E899-F1FDFA36106D}"/>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3C377432-ADAA-70D5-A952-F8950DFB3E3D}"/>
              </a:ext>
            </a:extLst>
          </p:cNvPr>
          <p:cNvSpPr>
            <a:spLocks noGrp="1" noChangeArrowheads="1"/>
          </p:cNvSpPr>
          <p:nvPr>
            <p:ph type="sldNum" idx="12"/>
          </p:nvPr>
        </p:nvSpPr>
        <p:spPr>
          <a:ln/>
        </p:spPr>
        <p:txBody>
          <a:bodyPr/>
          <a:lstStyle>
            <a:lvl1pPr>
              <a:defRPr/>
            </a:lvl1pPr>
          </a:lstStyle>
          <a:p>
            <a:pPr>
              <a:defRPr/>
            </a:pPr>
            <a:fld id="{111E5B5E-4811-4E17-B76C-A796F22C69C1}" type="slidenum">
              <a:rPr lang="pl-PL" altLang="pl-PL"/>
              <a:pPr>
                <a:defRPr/>
              </a:pPr>
              <a:t>‹#›</a:t>
            </a:fld>
            <a:endParaRPr lang="pl-PL" altLang="pl-PL"/>
          </a:p>
        </p:txBody>
      </p:sp>
    </p:spTree>
    <p:extLst>
      <p:ext uri="{BB962C8B-B14F-4D97-AF65-F5344CB8AC3E}">
        <p14:creationId xmlns:p14="http://schemas.microsoft.com/office/powerpoint/2010/main" val="84826390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24">
            <a:extLst>
              <a:ext uri="{FF2B5EF4-FFF2-40B4-BE49-F238E27FC236}">
                <a16:creationId xmlns:a16="http://schemas.microsoft.com/office/drawing/2014/main" id="{86D97CF9-5A8E-CA0E-388E-C7E34EDAF577}"/>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6AE87DA9-979B-3910-73DC-EA1B1AA02B59}"/>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9FCDD083-CEE9-EC5A-A945-B91138C0ED78}"/>
              </a:ext>
            </a:extLst>
          </p:cNvPr>
          <p:cNvSpPr>
            <a:spLocks noGrp="1" noChangeArrowheads="1"/>
          </p:cNvSpPr>
          <p:nvPr>
            <p:ph type="sldNum" idx="12"/>
          </p:nvPr>
        </p:nvSpPr>
        <p:spPr>
          <a:ln/>
        </p:spPr>
        <p:txBody>
          <a:bodyPr/>
          <a:lstStyle>
            <a:lvl1pPr>
              <a:defRPr/>
            </a:lvl1pPr>
          </a:lstStyle>
          <a:p>
            <a:pPr>
              <a:defRPr/>
            </a:pPr>
            <a:fld id="{EE27CD32-3F19-4925-B645-B5D7A9124C25}" type="slidenum">
              <a:rPr lang="pl-PL" altLang="pl-PL"/>
              <a:pPr>
                <a:defRPr/>
              </a:pPr>
              <a:t>‹#›</a:t>
            </a:fld>
            <a:endParaRPr lang="pl-PL" altLang="pl-PL"/>
          </a:p>
        </p:txBody>
      </p:sp>
    </p:spTree>
    <p:extLst>
      <p:ext uri="{BB962C8B-B14F-4D97-AF65-F5344CB8AC3E}">
        <p14:creationId xmlns:p14="http://schemas.microsoft.com/office/powerpoint/2010/main" val="17247503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A3DE0D00-5ADF-2598-06F3-B87FD153BACF}"/>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AC600BB8-CA02-06B0-48AF-DDAB7EAFF83F}"/>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6403AF8E-CC65-8D96-4D73-4563D57E9813}"/>
              </a:ext>
            </a:extLst>
          </p:cNvPr>
          <p:cNvSpPr>
            <a:spLocks noGrp="1" noChangeArrowheads="1"/>
          </p:cNvSpPr>
          <p:nvPr>
            <p:ph type="sldNum" idx="12"/>
          </p:nvPr>
        </p:nvSpPr>
        <p:spPr>
          <a:ln/>
        </p:spPr>
        <p:txBody>
          <a:bodyPr/>
          <a:lstStyle>
            <a:lvl1pPr>
              <a:defRPr/>
            </a:lvl1pPr>
          </a:lstStyle>
          <a:p>
            <a:pPr>
              <a:defRPr/>
            </a:pPr>
            <a:fld id="{385DA5AF-EEA7-48E1-BCDF-AAAFC4B55F31}" type="slidenum">
              <a:rPr lang="pl-PL" altLang="pl-PL"/>
              <a:pPr>
                <a:defRPr/>
              </a:pPr>
              <a:t>‹#›</a:t>
            </a:fld>
            <a:endParaRPr lang="pl-PL" altLang="pl-PL"/>
          </a:p>
        </p:txBody>
      </p:sp>
    </p:spTree>
    <p:extLst>
      <p:ext uri="{BB962C8B-B14F-4D97-AF65-F5344CB8AC3E}">
        <p14:creationId xmlns:p14="http://schemas.microsoft.com/office/powerpoint/2010/main" val="193788664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152540B1-C010-7382-B2C6-04C512D47689}"/>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98C5D836-F102-E107-DDB1-A93D2CF6A712}"/>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775B0405-5D87-484B-7689-7F63833E9F7D}"/>
              </a:ext>
            </a:extLst>
          </p:cNvPr>
          <p:cNvSpPr>
            <a:spLocks noGrp="1" noChangeArrowheads="1"/>
          </p:cNvSpPr>
          <p:nvPr>
            <p:ph type="sldNum" idx="12"/>
          </p:nvPr>
        </p:nvSpPr>
        <p:spPr>
          <a:ln/>
        </p:spPr>
        <p:txBody>
          <a:bodyPr/>
          <a:lstStyle>
            <a:lvl1pPr>
              <a:defRPr/>
            </a:lvl1pPr>
          </a:lstStyle>
          <a:p>
            <a:pPr>
              <a:defRPr/>
            </a:pPr>
            <a:fld id="{554E71E0-DA1A-4E96-BA27-01CB50EEFF0F}" type="slidenum">
              <a:rPr lang="pl-PL" altLang="pl-PL"/>
              <a:pPr>
                <a:defRPr/>
              </a:pPr>
              <a:t>‹#›</a:t>
            </a:fld>
            <a:endParaRPr lang="pl-PL" altLang="pl-PL"/>
          </a:p>
        </p:txBody>
      </p:sp>
    </p:spTree>
    <p:extLst>
      <p:ext uri="{BB962C8B-B14F-4D97-AF65-F5344CB8AC3E}">
        <p14:creationId xmlns:p14="http://schemas.microsoft.com/office/powerpoint/2010/main" val="34164459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39C2C430-7B4B-8093-183A-C8E8A8500905}"/>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99D2751A-439C-4114-F1DB-AA8F6C50FABD}"/>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0C3AD298-FAC5-1BF4-528B-EB1C46816014}"/>
              </a:ext>
            </a:extLst>
          </p:cNvPr>
          <p:cNvSpPr>
            <a:spLocks noGrp="1" noChangeArrowheads="1"/>
          </p:cNvSpPr>
          <p:nvPr>
            <p:ph type="sldNum" idx="12"/>
          </p:nvPr>
        </p:nvSpPr>
        <p:spPr>
          <a:ln/>
        </p:spPr>
        <p:txBody>
          <a:bodyPr/>
          <a:lstStyle>
            <a:lvl1pPr>
              <a:defRPr/>
            </a:lvl1pPr>
          </a:lstStyle>
          <a:p>
            <a:pPr>
              <a:defRPr/>
            </a:pPr>
            <a:fld id="{E622312D-5EEA-4C8C-B87C-C6F501BAB81D}" type="slidenum">
              <a:rPr lang="pl-PL" altLang="pl-PL"/>
              <a:pPr>
                <a:defRPr/>
              </a:pPr>
              <a:t>‹#›</a:t>
            </a:fld>
            <a:endParaRPr lang="pl-PL" altLang="pl-PL"/>
          </a:p>
        </p:txBody>
      </p:sp>
    </p:spTree>
    <p:extLst>
      <p:ext uri="{BB962C8B-B14F-4D97-AF65-F5344CB8AC3E}">
        <p14:creationId xmlns:p14="http://schemas.microsoft.com/office/powerpoint/2010/main" val="64713515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F146ECE7-9357-D02F-DB7F-0AB0A2DB6593}"/>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6B798C91-453E-DE83-D52B-37EB546CAAB9}"/>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62E47B90-7211-DE28-23E0-23486219F2EE}"/>
              </a:ext>
            </a:extLst>
          </p:cNvPr>
          <p:cNvSpPr>
            <a:spLocks noGrp="1" noChangeArrowheads="1"/>
          </p:cNvSpPr>
          <p:nvPr>
            <p:ph type="sldNum" idx="12"/>
          </p:nvPr>
        </p:nvSpPr>
        <p:spPr>
          <a:ln/>
        </p:spPr>
        <p:txBody>
          <a:bodyPr/>
          <a:lstStyle>
            <a:lvl1pPr>
              <a:defRPr/>
            </a:lvl1pPr>
          </a:lstStyle>
          <a:p>
            <a:pPr>
              <a:defRPr/>
            </a:pPr>
            <a:fld id="{3DB3BE92-E5C1-490A-88CC-F460E6614A6B}" type="slidenum">
              <a:rPr lang="pl-PL" altLang="pl-PL"/>
              <a:pPr>
                <a:defRPr/>
              </a:pPr>
              <a:t>‹#›</a:t>
            </a:fld>
            <a:endParaRPr lang="pl-PL" altLang="pl-PL"/>
          </a:p>
        </p:txBody>
      </p:sp>
    </p:spTree>
    <p:extLst>
      <p:ext uri="{BB962C8B-B14F-4D97-AF65-F5344CB8AC3E}">
        <p14:creationId xmlns:p14="http://schemas.microsoft.com/office/powerpoint/2010/main" val="261647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2" y="273050"/>
            <a:ext cx="4011084" cy="1162050"/>
          </a:xfrm>
        </p:spPr>
        <p:txBody>
          <a:bodyPr anchor="b"/>
          <a:lstStyle>
            <a:lvl1pPr algn="l">
              <a:defRPr sz="1500" b="1"/>
            </a:lvl1pPr>
          </a:lstStyle>
          <a:p>
            <a:r>
              <a:rPr lang="pl-PL"/>
              <a:t>Kliknij, aby edytować styl</a:t>
            </a:r>
          </a:p>
        </p:txBody>
      </p:sp>
      <p:sp>
        <p:nvSpPr>
          <p:cNvPr id="3" name="Symbol zastępczy zawartości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
        <p:nvSpPr>
          <p:cNvPr id="5" name="Rectangle 24">
            <a:extLst>
              <a:ext uri="{FF2B5EF4-FFF2-40B4-BE49-F238E27FC236}">
                <a16:creationId xmlns:a16="http://schemas.microsoft.com/office/drawing/2014/main" id="{D618C76B-FB97-81EC-E310-D6B1C2584EB9}"/>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8243C020-3ACA-3340-AECB-9D7FBFEA0121}"/>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F7D24CD3-15EA-828C-B81A-F4CBE75D4610}"/>
              </a:ext>
            </a:extLst>
          </p:cNvPr>
          <p:cNvSpPr>
            <a:spLocks noGrp="1" noChangeArrowheads="1"/>
          </p:cNvSpPr>
          <p:nvPr>
            <p:ph type="sldNum" idx="12"/>
          </p:nvPr>
        </p:nvSpPr>
        <p:spPr>
          <a:ln/>
        </p:spPr>
        <p:txBody>
          <a:bodyPr/>
          <a:lstStyle>
            <a:lvl1pPr>
              <a:defRPr/>
            </a:lvl1pPr>
          </a:lstStyle>
          <a:p>
            <a:pPr>
              <a:defRPr/>
            </a:pPr>
            <a:fld id="{B24033BA-6CD5-404A-B3D8-04BAB4135146}" type="slidenum">
              <a:rPr lang="pl-PL" altLang="pl-PL"/>
              <a:pPr>
                <a:defRPr/>
              </a:pPr>
              <a:t>‹#›</a:t>
            </a:fld>
            <a:endParaRPr lang="pl-PL" altLang="pl-PL"/>
          </a:p>
        </p:txBody>
      </p:sp>
    </p:spTree>
    <p:extLst>
      <p:ext uri="{BB962C8B-B14F-4D97-AF65-F5344CB8AC3E}">
        <p14:creationId xmlns:p14="http://schemas.microsoft.com/office/powerpoint/2010/main" val="162798541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5A1BCC5D-95B8-2B6C-67C1-8EA3859E0C30}"/>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084753B8-DA3A-B9E9-9D00-0B29F1DC03EE}"/>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A342DF80-3057-CBA2-1D1B-3214DCFB9B8C}"/>
              </a:ext>
            </a:extLst>
          </p:cNvPr>
          <p:cNvSpPr>
            <a:spLocks noGrp="1" noChangeArrowheads="1"/>
          </p:cNvSpPr>
          <p:nvPr>
            <p:ph type="sldNum" idx="12"/>
          </p:nvPr>
        </p:nvSpPr>
        <p:spPr>
          <a:ln/>
        </p:spPr>
        <p:txBody>
          <a:bodyPr/>
          <a:lstStyle>
            <a:lvl1pPr>
              <a:defRPr/>
            </a:lvl1pPr>
          </a:lstStyle>
          <a:p>
            <a:pPr>
              <a:defRPr/>
            </a:pPr>
            <a:fld id="{AB4B7D2D-5171-40E8-B8BA-C25EFC413F46}" type="slidenum">
              <a:rPr lang="pl-PL" altLang="pl-PL"/>
              <a:pPr>
                <a:defRPr/>
              </a:pPr>
              <a:t>‹#›</a:t>
            </a:fld>
            <a:endParaRPr lang="pl-PL" altLang="pl-PL"/>
          </a:p>
        </p:txBody>
      </p:sp>
    </p:spTree>
    <p:extLst>
      <p:ext uri="{BB962C8B-B14F-4D97-AF65-F5344CB8AC3E}">
        <p14:creationId xmlns:p14="http://schemas.microsoft.com/office/powerpoint/2010/main" val="16098877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95A4E362-9281-EEAB-24B5-D1BB7C225BC7}"/>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A15C63FD-A37B-7423-381D-A9018D9627C6}"/>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FB9E7A0C-AC47-BC86-DA92-3DF59878F721}"/>
              </a:ext>
            </a:extLst>
          </p:cNvPr>
          <p:cNvSpPr>
            <a:spLocks noGrp="1" noChangeArrowheads="1"/>
          </p:cNvSpPr>
          <p:nvPr>
            <p:ph type="sldNum" idx="12"/>
          </p:nvPr>
        </p:nvSpPr>
        <p:spPr>
          <a:ln/>
        </p:spPr>
        <p:txBody>
          <a:bodyPr/>
          <a:lstStyle>
            <a:lvl1pPr>
              <a:defRPr/>
            </a:lvl1pPr>
          </a:lstStyle>
          <a:p>
            <a:pPr>
              <a:defRPr/>
            </a:pPr>
            <a:fld id="{33B2D713-5884-4CE3-AB17-4AC1A6887CFD}" type="slidenum">
              <a:rPr lang="pl-PL" altLang="pl-PL"/>
              <a:pPr>
                <a:defRPr/>
              </a:pPr>
              <a:t>‹#›</a:t>
            </a:fld>
            <a:endParaRPr lang="pl-PL" altLang="pl-PL"/>
          </a:p>
        </p:txBody>
      </p:sp>
    </p:spTree>
    <p:extLst>
      <p:ext uri="{BB962C8B-B14F-4D97-AF65-F5344CB8AC3E}">
        <p14:creationId xmlns:p14="http://schemas.microsoft.com/office/powerpoint/2010/main" val="285339483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6CB6FDB9-7DBF-4FB4-5C3C-208D075871DF}"/>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D02E28BB-3E1F-6A22-7A5F-E20050D4A4AC}"/>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A1212744-40AA-4431-6FD8-0E8341E363CC}"/>
              </a:ext>
            </a:extLst>
          </p:cNvPr>
          <p:cNvSpPr>
            <a:spLocks noGrp="1" noChangeArrowheads="1"/>
          </p:cNvSpPr>
          <p:nvPr>
            <p:ph type="sldNum" idx="12"/>
          </p:nvPr>
        </p:nvSpPr>
        <p:spPr>
          <a:ln/>
        </p:spPr>
        <p:txBody>
          <a:bodyPr/>
          <a:lstStyle>
            <a:lvl1pPr>
              <a:defRPr/>
            </a:lvl1pPr>
          </a:lstStyle>
          <a:p>
            <a:pPr>
              <a:defRPr/>
            </a:pPr>
            <a:fld id="{688E447D-34BB-4E17-90E9-026745E7568E}" type="slidenum">
              <a:rPr lang="pl-PL" altLang="pl-PL"/>
              <a:pPr>
                <a:defRPr/>
              </a:pPr>
              <a:t>‹#›</a:t>
            </a:fld>
            <a:endParaRPr lang="pl-PL" altLang="pl-PL"/>
          </a:p>
        </p:txBody>
      </p:sp>
    </p:spTree>
    <p:extLst>
      <p:ext uri="{BB962C8B-B14F-4D97-AF65-F5344CB8AC3E}">
        <p14:creationId xmlns:p14="http://schemas.microsoft.com/office/powerpoint/2010/main" val="377413094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1"/>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1" y="1600201"/>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0D6175A5-6E01-CBF6-21DA-95B7D39805F5}"/>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CC24E91A-5A88-D106-75B4-C9CB3BA2F65B}"/>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212630DE-2893-6BB8-4025-EF2E869E748B}"/>
              </a:ext>
            </a:extLst>
          </p:cNvPr>
          <p:cNvSpPr>
            <a:spLocks noGrp="1" noChangeArrowheads="1"/>
          </p:cNvSpPr>
          <p:nvPr>
            <p:ph type="sldNum" idx="12"/>
          </p:nvPr>
        </p:nvSpPr>
        <p:spPr>
          <a:ln/>
        </p:spPr>
        <p:txBody>
          <a:bodyPr/>
          <a:lstStyle>
            <a:lvl1pPr>
              <a:defRPr/>
            </a:lvl1pPr>
          </a:lstStyle>
          <a:p>
            <a:pPr>
              <a:defRPr/>
            </a:pPr>
            <a:fld id="{F7E94822-8FBF-4282-9364-E263A0CD00F9}" type="slidenum">
              <a:rPr lang="pl-PL" altLang="pl-PL"/>
              <a:pPr>
                <a:defRPr/>
              </a:pPr>
              <a:t>‹#›</a:t>
            </a:fld>
            <a:endParaRPr lang="pl-PL" altLang="pl-PL"/>
          </a:p>
        </p:txBody>
      </p:sp>
    </p:spTree>
    <p:extLst>
      <p:ext uri="{BB962C8B-B14F-4D97-AF65-F5344CB8AC3E}">
        <p14:creationId xmlns:p14="http://schemas.microsoft.com/office/powerpoint/2010/main" val="313373258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0"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8B2C8D87-293C-9633-1B2F-80B4030B5447}"/>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01C4373B-F71F-8EE8-50C6-025ADC0BE330}"/>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0B456B8E-74E4-48FE-5961-AADD2BBC1E3D}"/>
              </a:ext>
            </a:extLst>
          </p:cNvPr>
          <p:cNvSpPr>
            <a:spLocks noGrp="1" noChangeArrowheads="1"/>
          </p:cNvSpPr>
          <p:nvPr>
            <p:ph type="sldNum" idx="12"/>
          </p:nvPr>
        </p:nvSpPr>
        <p:spPr>
          <a:ln/>
        </p:spPr>
        <p:txBody>
          <a:bodyPr/>
          <a:lstStyle>
            <a:lvl1pPr>
              <a:defRPr/>
            </a:lvl1pPr>
          </a:lstStyle>
          <a:p>
            <a:pPr>
              <a:defRPr/>
            </a:pPr>
            <a:fld id="{DB7647C0-A707-4377-BBBB-A038CBB578CF}" type="slidenum">
              <a:rPr lang="pl-PL" altLang="pl-PL"/>
              <a:pPr>
                <a:defRPr/>
              </a:pPr>
              <a:t>‹#›</a:t>
            </a:fld>
            <a:endParaRPr lang="pl-PL" altLang="pl-PL"/>
          </a:p>
        </p:txBody>
      </p:sp>
    </p:spTree>
    <p:extLst>
      <p:ext uri="{BB962C8B-B14F-4D97-AF65-F5344CB8AC3E}">
        <p14:creationId xmlns:p14="http://schemas.microsoft.com/office/powerpoint/2010/main" val="256902496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24">
            <a:extLst>
              <a:ext uri="{FF2B5EF4-FFF2-40B4-BE49-F238E27FC236}">
                <a16:creationId xmlns:a16="http://schemas.microsoft.com/office/drawing/2014/main" id="{EFB1BEBA-E136-D860-4413-AC6CF7E0B4DF}"/>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FDDD53D9-C2B0-5295-FB64-13D6686B5037}"/>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F5AE3D66-FD83-646B-3DC7-595B6CEDA69E}"/>
              </a:ext>
            </a:extLst>
          </p:cNvPr>
          <p:cNvSpPr>
            <a:spLocks noGrp="1" noChangeArrowheads="1"/>
          </p:cNvSpPr>
          <p:nvPr>
            <p:ph type="sldNum" idx="12"/>
          </p:nvPr>
        </p:nvSpPr>
        <p:spPr>
          <a:ln/>
        </p:spPr>
        <p:txBody>
          <a:bodyPr/>
          <a:lstStyle>
            <a:lvl1pPr>
              <a:defRPr/>
            </a:lvl1pPr>
          </a:lstStyle>
          <a:p>
            <a:pPr>
              <a:defRPr/>
            </a:pPr>
            <a:fld id="{3EF1E050-3513-4F83-B976-2F950BA37C0B}" type="slidenum">
              <a:rPr lang="pl-PL" altLang="pl-PL"/>
              <a:pPr>
                <a:defRPr/>
              </a:pPr>
              <a:t>‹#›</a:t>
            </a:fld>
            <a:endParaRPr lang="pl-PL" altLang="pl-PL"/>
          </a:p>
        </p:txBody>
      </p:sp>
    </p:spTree>
    <p:extLst>
      <p:ext uri="{BB962C8B-B14F-4D97-AF65-F5344CB8AC3E}">
        <p14:creationId xmlns:p14="http://schemas.microsoft.com/office/powerpoint/2010/main" val="27799553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86E35F8A-13B6-DD49-3BDF-DA5C57071230}"/>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DE27AF52-A3A2-38C3-C0B1-A62882521DAD}"/>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9EDA0C39-4426-E4A6-86CA-78052CF4B2A9}"/>
              </a:ext>
            </a:extLst>
          </p:cNvPr>
          <p:cNvSpPr>
            <a:spLocks noGrp="1" noChangeArrowheads="1"/>
          </p:cNvSpPr>
          <p:nvPr>
            <p:ph type="sldNum" idx="12"/>
          </p:nvPr>
        </p:nvSpPr>
        <p:spPr>
          <a:ln/>
        </p:spPr>
        <p:txBody>
          <a:bodyPr/>
          <a:lstStyle>
            <a:lvl1pPr>
              <a:defRPr/>
            </a:lvl1pPr>
          </a:lstStyle>
          <a:p>
            <a:pPr>
              <a:defRPr/>
            </a:pPr>
            <a:fld id="{B1908146-3524-44ED-AB88-D9B70F7D423F}" type="slidenum">
              <a:rPr lang="pl-PL" altLang="pl-PL"/>
              <a:pPr>
                <a:defRPr/>
              </a:pPr>
              <a:t>‹#›</a:t>
            </a:fld>
            <a:endParaRPr lang="pl-PL" altLang="pl-PL"/>
          </a:p>
        </p:txBody>
      </p:sp>
    </p:spTree>
    <p:extLst>
      <p:ext uri="{BB962C8B-B14F-4D97-AF65-F5344CB8AC3E}">
        <p14:creationId xmlns:p14="http://schemas.microsoft.com/office/powerpoint/2010/main" val="37493582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24">
            <a:extLst>
              <a:ext uri="{FF2B5EF4-FFF2-40B4-BE49-F238E27FC236}">
                <a16:creationId xmlns:a16="http://schemas.microsoft.com/office/drawing/2014/main" id="{A8792E98-0D9E-6B22-709A-7A2FE36DC4E8}"/>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975118C8-01C8-15B0-0041-8A1C1E4ABFC1}"/>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F502F6EB-58AA-DCDA-AD72-BAED407372DA}"/>
              </a:ext>
            </a:extLst>
          </p:cNvPr>
          <p:cNvSpPr>
            <a:spLocks noGrp="1" noChangeArrowheads="1"/>
          </p:cNvSpPr>
          <p:nvPr>
            <p:ph type="sldNum" idx="12"/>
          </p:nvPr>
        </p:nvSpPr>
        <p:spPr>
          <a:ln/>
        </p:spPr>
        <p:txBody>
          <a:bodyPr/>
          <a:lstStyle>
            <a:lvl1pPr>
              <a:defRPr/>
            </a:lvl1pPr>
          </a:lstStyle>
          <a:p>
            <a:pPr>
              <a:defRPr/>
            </a:pPr>
            <a:fld id="{207AA38A-EFE8-4543-AAD1-8C3D77BD2D62}" type="slidenum">
              <a:rPr lang="pl-PL" altLang="pl-PL"/>
              <a:pPr>
                <a:defRPr/>
              </a:pPr>
              <a:t>‹#›</a:t>
            </a:fld>
            <a:endParaRPr lang="pl-PL" altLang="pl-PL"/>
          </a:p>
        </p:txBody>
      </p:sp>
    </p:spTree>
    <p:extLst>
      <p:ext uri="{BB962C8B-B14F-4D97-AF65-F5344CB8AC3E}">
        <p14:creationId xmlns:p14="http://schemas.microsoft.com/office/powerpoint/2010/main" val="186608473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24">
            <a:extLst>
              <a:ext uri="{FF2B5EF4-FFF2-40B4-BE49-F238E27FC236}">
                <a16:creationId xmlns:a16="http://schemas.microsoft.com/office/drawing/2014/main" id="{D5298F0C-B7EA-CE7E-1558-79696644CB9F}"/>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6D1E703C-010D-DD28-FCA5-3217A0F49439}"/>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51F3823E-C892-5578-C6AF-9326AD636907}"/>
              </a:ext>
            </a:extLst>
          </p:cNvPr>
          <p:cNvSpPr>
            <a:spLocks noGrp="1" noChangeArrowheads="1"/>
          </p:cNvSpPr>
          <p:nvPr>
            <p:ph type="sldNum" idx="12"/>
          </p:nvPr>
        </p:nvSpPr>
        <p:spPr>
          <a:ln/>
        </p:spPr>
        <p:txBody>
          <a:bodyPr/>
          <a:lstStyle>
            <a:lvl1pPr>
              <a:defRPr/>
            </a:lvl1pPr>
          </a:lstStyle>
          <a:p>
            <a:pPr>
              <a:defRPr/>
            </a:pPr>
            <a:fld id="{F3B45B1A-72FC-422D-8D86-F15FD4E79886}" type="slidenum">
              <a:rPr lang="pl-PL" altLang="pl-PL"/>
              <a:pPr>
                <a:defRPr/>
              </a:pPr>
              <a:t>‹#›</a:t>
            </a:fld>
            <a:endParaRPr lang="pl-PL" altLang="pl-PL"/>
          </a:p>
        </p:txBody>
      </p:sp>
    </p:spTree>
    <p:extLst>
      <p:ext uri="{BB962C8B-B14F-4D97-AF65-F5344CB8AC3E}">
        <p14:creationId xmlns:p14="http://schemas.microsoft.com/office/powerpoint/2010/main" val="235468761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24">
            <a:extLst>
              <a:ext uri="{FF2B5EF4-FFF2-40B4-BE49-F238E27FC236}">
                <a16:creationId xmlns:a16="http://schemas.microsoft.com/office/drawing/2014/main" id="{7B71232C-07F3-CFD5-F620-A0F70D351D4F}"/>
              </a:ext>
            </a:extLst>
          </p:cNvPr>
          <p:cNvSpPr>
            <a:spLocks noGrp="1" noChangeArrowheads="1"/>
          </p:cNvSpPr>
          <p:nvPr>
            <p:ph type="dt" idx="10"/>
          </p:nvPr>
        </p:nvSpPr>
        <p:spPr>
          <a:ln/>
        </p:spPr>
        <p:txBody>
          <a:bodyPr/>
          <a:lstStyle>
            <a:lvl1pPr>
              <a:defRPr/>
            </a:lvl1pPr>
          </a:lstStyle>
          <a:p>
            <a:pPr>
              <a:defRPr/>
            </a:pPr>
            <a:endParaRPr lang="pl-PL"/>
          </a:p>
        </p:txBody>
      </p:sp>
      <p:sp>
        <p:nvSpPr>
          <p:cNvPr id="8" name="Rectangle 25">
            <a:extLst>
              <a:ext uri="{FF2B5EF4-FFF2-40B4-BE49-F238E27FC236}">
                <a16:creationId xmlns:a16="http://schemas.microsoft.com/office/drawing/2014/main" id="{A32DD2F0-C05E-BA71-8586-87E6EB81DA2F}"/>
              </a:ext>
            </a:extLst>
          </p:cNvPr>
          <p:cNvSpPr>
            <a:spLocks noGrp="1" noChangeArrowheads="1"/>
          </p:cNvSpPr>
          <p:nvPr>
            <p:ph type="ftr" idx="11"/>
          </p:nvPr>
        </p:nvSpPr>
        <p:spPr>
          <a:ln/>
        </p:spPr>
        <p:txBody>
          <a:bodyPr/>
          <a:lstStyle>
            <a:lvl1pPr>
              <a:defRPr/>
            </a:lvl1pPr>
          </a:lstStyle>
          <a:p>
            <a:pPr>
              <a:defRPr/>
            </a:pPr>
            <a:endParaRPr lang="pl-PL"/>
          </a:p>
        </p:txBody>
      </p:sp>
      <p:sp>
        <p:nvSpPr>
          <p:cNvPr id="9" name="Rectangle 26">
            <a:extLst>
              <a:ext uri="{FF2B5EF4-FFF2-40B4-BE49-F238E27FC236}">
                <a16:creationId xmlns:a16="http://schemas.microsoft.com/office/drawing/2014/main" id="{BEF37376-AD8B-3BCC-6FF8-2261B61EC5FB}"/>
              </a:ext>
            </a:extLst>
          </p:cNvPr>
          <p:cNvSpPr>
            <a:spLocks noGrp="1" noChangeArrowheads="1"/>
          </p:cNvSpPr>
          <p:nvPr>
            <p:ph type="sldNum" idx="12"/>
          </p:nvPr>
        </p:nvSpPr>
        <p:spPr>
          <a:ln/>
        </p:spPr>
        <p:txBody>
          <a:bodyPr/>
          <a:lstStyle>
            <a:lvl1pPr>
              <a:defRPr/>
            </a:lvl1pPr>
          </a:lstStyle>
          <a:p>
            <a:pPr>
              <a:defRPr/>
            </a:pPr>
            <a:fld id="{48ADFE88-FA06-46EE-9792-2F7AF5D44F5A}" type="slidenum">
              <a:rPr lang="pl-PL" altLang="pl-PL"/>
              <a:pPr>
                <a:defRPr/>
              </a:pPr>
              <a:t>‹#›</a:t>
            </a:fld>
            <a:endParaRPr lang="pl-PL" altLang="pl-PL"/>
          </a:p>
        </p:txBody>
      </p:sp>
    </p:spTree>
    <p:extLst>
      <p:ext uri="{BB962C8B-B14F-4D97-AF65-F5344CB8AC3E}">
        <p14:creationId xmlns:p14="http://schemas.microsoft.com/office/powerpoint/2010/main" val="278078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15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
        <p:nvSpPr>
          <p:cNvPr id="5" name="Rectangle 24">
            <a:extLst>
              <a:ext uri="{FF2B5EF4-FFF2-40B4-BE49-F238E27FC236}">
                <a16:creationId xmlns:a16="http://schemas.microsoft.com/office/drawing/2014/main" id="{C3C09509-9779-16DE-98F1-C156571D7653}"/>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D7441B7C-A3F7-12AB-D14C-1C8DE6A41367}"/>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974A1572-9BD4-D31A-C789-EAFA4F393731}"/>
              </a:ext>
            </a:extLst>
          </p:cNvPr>
          <p:cNvSpPr>
            <a:spLocks noGrp="1" noChangeArrowheads="1"/>
          </p:cNvSpPr>
          <p:nvPr>
            <p:ph type="sldNum" idx="12"/>
          </p:nvPr>
        </p:nvSpPr>
        <p:spPr>
          <a:ln/>
        </p:spPr>
        <p:txBody>
          <a:bodyPr/>
          <a:lstStyle>
            <a:lvl1pPr>
              <a:defRPr/>
            </a:lvl1pPr>
          </a:lstStyle>
          <a:p>
            <a:pPr>
              <a:defRPr/>
            </a:pPr>
            <a:fld id="{AB0EB502-EAC3-4399-9040-F70AE5C47066}" type="slidenum">
              <a:rPr lang="pl-PL" altLang="pl-PL"/>
              <a:pPr>
                <a:defRPr/>
              </a:pPr>
              <a:t>‹#›</a:t>
            </a:fld>
            <a:endParaRPr lang="pl-PL" altLang="pl-PL"/>
          </a:p>
        </p:txBody>
      </p:sp>
    </p:spTree>
    <p:extLst>
      <p:ext uri="{BB962C8B-B14F-4D97-AF65-F5344CB8AC3E}">
        <p14:creationId xmlns:p14="http://schemas.microsoft.com/office/powerpoint/2010/main" val="287322953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24">
            <a:extLst>
              <a:ext uri="{FF2B5EF4-FFF2-40B4-BE49-F238E27FC236}">
                <a16:creationId xmlns:a16="http://schemas.microsoft.com/office/drawing/2014/main" id="{2AA26ACC-D998-4591-179D-ED795208B473}"/>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E3157B90-C373-FF3C-4119-B9199630FADA}"/>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C33DFE47-85FE-7AC7-C870-18A28A815858}"/>
              </a:ext>
            </a:extLst>
          </p:cNvPr>
          <p:cNvSpPr>
            <a:spLocks noGrp="1" noChangeArrowheads="1"/>
          </p:cNvSpPr>
          <p:nvPr>
            <p:ph type="sldNum" idx="12"/>
          </p:nvPr>
        </p:nvSpPr>
        <p:spPr>
          <a:ln/>
        </p:spPr>
        <p:txBody>
          <a:bodyPr/>
          <a:lstStyle>
            <a:lvl1pPr>
              <a:defRPr/>
            </a:lvl1pPr>
          </a:lstStyle>
          <a:p>
            <a:pPr>
              <a:defRPr/>
            </a:pPr>
            <a:fld id="{D6135C70-20DA-43E3-BFEE-B252E6FAA832}" type="slidenum">
              <a:rPr lang="pl-PL" altLang="pl-PL"/>
              <a:pPr>
                <a:defRPr/>
              </a:pPr>
              <a:t>‹#›</a:t>
            </a:fld>
            <a:endParaRPr lang="pl-PL" altLang="pl-PL"/>
          </a:p>
        </p:txBody>
      </p:sp>
    </p:spTree>
    <p:extLst>
      <p:ext uri="{BB962C8B-B14F-4D97-AF65-F5344CB8AC3E}">
        <p14:creationId xmlns:p14="http://schemas.microsoft.com/office/powerpoint/2010/main" val="360448401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49B1B255-E042-B74B-8EC7-CA49D737B7E0}"/>
              </a:ext>
            </a:extLst>
          </p:cNvPr>
          <p:cNvSpPr>
            <a:spLocks noGrp="1" noChangeArrowheads="1"/>
          </p:cNvSpPr>
          <p:nvPr>
            <p:ph type="dt" idx="10"/>
          </p:nvPr>
        </p:nvSpPr>
        <p:spPr>
          <a:ln/>
        </p:spPr>
        <p:txBody>
          <a:bodyPr/>
          <a:lstStyle>
            <a:lvl1pPr>
              <a:defRPr/>
            </a:lvl1pPr>
          </a:lstStyle>
          <a:p>
            <a:pPr>
              <a:defRPr/>
            </a:pPr>
            <a:endParaRPr lang="pl-PL"/>
          </a:p>
        </p:txBody>
      </p:sp>
      <p:sp>
        <p:nvSpPr>
          <p:cNvPr id="3" name="Rectangle 25">
            <a:extLst>
              <a:ext uri="{FF2B5EF4-FFF2-40B4-BE49-F238E27FC236}">
                <a16:creationId xmlns:a16="http://schemas.microsoft.com/office/drawing/2014/main" id="{0AFAC784-B3B0-9BA2-A2DF-7361C29FCB36}"/>
              </a:ext>
            </a:extLst>
          </p:cNvPr>
          <p:cNvSpPr>
            <a:spLocks noGrp="1" noChangeArrowheads="1"/>
          </p:cNvSpPr>
          <p:nvPr>
            <p:ph type="ftr" idx="11"/>
          </p:nvPr>
        </p:nvSpPr>
        <p:spPr>
          <a:ln/>
        </p:spPr>
        <p:txBody>
          <a:bodyPr/>
          <a:lstStyle>
            <a:lvl1pPr>
              <a:defRPr/>
            </a:lvl1pPr>
          </a:lstStyle>
          <a:p>
            <a:pPr>
              <a:defRPr/>
            </a:pPr>
            <a:endParaRPr lang="pl-PL"/>
          </a:p>
        </p:txBody>
      </p:sp>
      <p:sp>
        <p:nvSpPr>
          <p:cNvPr id="4" name="Rectangle 26">
            <a:extLst>
              <a:ext uri="{FF2B5EF4-FFF2-40B4-BE49-F238E27FC236}">
                <a16:creationId xmlns:a16="http://schemas.microsoft.com/office/drawing/2014/main" id="{4BFDD788-EDEC-0E59-668C-61ABBE917DCD}"/>
              </a:ext>
            </a:extLst>
          </p:cNvPr>
          <p:cNvSpPr>
            <a:spLocks noGrp="1" noChangeArrowheads="1"/>
          </p:cNvSpPr>
          <p:nvPr>
            <p:ph type="sldNum" idx="12"/>
          </p:nvPr>
        </p:nvSpPr>
        <p:spPr>
          <a:ln/>
        </p:spPr>
        <p:txBody>
          <a:bodyPr/>
          <a:lstStyle>
            <a:lvl1pPr>
              <a:defRPr/>
            </a:lvl1pPr>
          </a:lstStyle>
          <a:p>
            <a:pPr>
              <a:defRPr/>
            </a:pPr>
            <a:fld id="{42DB9992-9FA1-4A91-8251-1723367F05FC}" type="slidenum">
              <a:rPr lang="pl-PL" altLang="pl-PL"/>
              <a:pPr>
                <a:defRPr/>
              </a:pPr>
              <a:t>‹#›</a:t>
            </a:fld>
            <a:endParaRPr lang="pl-PL" altLang="pl-PL"/>
          </a:p>
        </p:txBody>
      </p:sp>
    </p:spTree>
    <p:extLst>
      <p:ext uri="{BB962C8B-B14F-4D97-AF65-F5344CB8AC3E}">
        <p14:creationId xmlns:p14="http://schemas.microsoft.com/office/powerpoint/2010/main" val="24015713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12DCADA0-09BA-A5BF-FB08-D0D828018F5A}"/>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97A64F7E-2471-2F0C-EDBA-6776D50E4624}"/>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2DC9108A-6BAC-F1ED-20AA-D7FD31A51E2D}"/>
              </a:ext>
            </a:extLst>
          </p:cNvPr>
          <p:cNvSpPr>
            <a:spLocks noGrp="1" noChangeArrowheads="1"/>
          </p:cNvSpPr>
          <p:nvPr>
            <p:ph type="sldNum" idx="12"/>
          </p:nvPr>
        </p:nvSpPr>
        <p:spPr>
          <a:ln/>
        </p:spPr>
        <p:txBody>
          <a:bodyPr/>
          <a:lstStyle>
            <a:lvl1pPr>
              <a:defRPr/>
            </a:lvl1pPr>
          </a:lstStyle>
          <a:p>
            <a:pPr>
              <a:defRPr/>
            </a:pPr>
            <a:fld id="{5A4A6F3F-13A5-46B3-A5EF-56FBEFA7003A}" type="slidenum">
              <a:rPr lang="pl-PL" altLang="pl-PL"/>
              <a:pPr>
                <a:defRPr/>
              </a:pPr>
              <a:t>‹#›</a:t>
            </a:fld>
            <a:endParaRPr lang="pl-PL" altLang="pl-PL"/>
          </a:p>
        </p:txBody>
      </p:sp>
    </p:spTree>
    <p:extLst>
      <p:ext uri="{BB962C8B-B14F-4D97-AF65-F5344CB8AC3E}">
        <p14:creationId xmlns:p14="http://schemas.microsoft.com/office/powerpoint/2010/main" val="170930082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24">
            <a:extLst>
              <a:ext uri="{FF2B5EF4-FFF2-40B4-BE49-F238E27FC236}">
                <a16:creationId xmlns:a16="http://schemas.microsoft.com/office/drawing/2014/main" id="{A465833E-7697-5EC9-2BB0-EE00B51B68DF}"/>
              </a:ext>
            </a:extLst>
          </p:cNvPr>
          <p:cNvSpPr>
            <a:spLocks noGrp="1" noChangeArrowheads="1"/>
          </p:cNvSpPr>
          <p:nvPr>
            <p:ph type="dt" idx="10"/>
          </p:nvPr>
        </p:nvSpPr>
        <p:spPr>
          <a:ln/>
        </p:spPr>
        <p:txBody>
          <a:bodyPr/>
          <a:lstStyle>
            <a:lvl1pPr>
              <a:defRPr/>
            </a:lvl1pPr>
          </a:lstStyle>
          <a:p>
            <a:pPr>
              <a:defRPr/>
            </a:pPr>
            <a:endParaRPr lang="pl-PL"/>
          </a:p>
        </p:txBody>
      </p:sp>
      <p:sp>
        <p:nvSpPr>
          <p:cNvPr id="6" name="Rectangle 25">
            <a:extLst>
              <a:ext uri="{FF2B5EF4-FFF2-40B4-BE49-F238E27FC236}">
                <a16:creationId xmlns:a16="http://schemas.microsoft.com/office/drawing/2014/main" id="{45C06B83-13CA-94A6-0976-A9F6411B7AF4}"/>
              </a:ext>
            </a:extLst>
          </p:cNvPr>
          <p:cNvSpPr>
            <a:spLocks noGrp="1" noChangeArrowheads="1"/>
          </p:cNvSpPr>
          <p:nvPr>
            <p:ph type="ftr" idx="11"/>
          </p:nvPr>
        </p:nvSpPr>
        <p:spPr>
          <a:ln/>
        </p:spPr>
        <p:txBody>
          <a:bodyPr/>
          <a:lstStyle>
            <a:lvl1pPr>
              <a:defRPr/>
            </a:lvl1pPr>
          </a:lstStyle>
          <a:p>
            <a:pPr>
              <a:defRPr/>
            </a:pPr>
            <a:endParaRPr lang="pl-PL"/>
          </a:p>
        </p:txBody>
      </p:sp>
      <p:sp>
        <p:nvSpPr>
          <p:cNvPr id="7" name="Rectangle 26">
            <a:extLst>
              <a:ext uri="{FF2B5EF4-FFF2-40B4-BE49-F238E27FC236}">
                <a16:creationId xmlns:a16="http://schemas.microsoft.com/office/drawing/2014/main" id="{5775CEE5-0808-3918-2065-8E766574C83E}"/>
              </a:ext>
            </a:extLst>
          </p:cNvPr>
          <p:cNvSpPr>
            <a:spLocks noGrp="1" noChangeArrowheads="1"/>
          </p:cNvSpPr>
          <p:nvPr>
            <p:ph type="sldNum" idx="12"/>
          </p:nvPr>
        </p:nvSpPr>
        <p:spPr>
          <a:ln/>
        </p:spPr>
        <p:txBody>
          <a:bodyPr/>
          <a:lstStyle>
            <a:lvl1pPr>
              <a:defRPr/>
            </a:lvl1pPr>
          </a:lstStyle>
          <a:p>
            <a:pPr>
              <a:defRPr/>
            </a:pPr>
            <a:fld id="{47E7DD6F-56C4-4B2D-991C-D1A3368F6DE5}" type="slidenum">
              <a:rPr lang="pl-PL" altLang="pl-PL"/>
              <a:pPr>
                <a:defRPr/>
              </a:pPr>
              <a:t>‹#›</a:t>
            </a:fld>
            <a:endParaRPr lang="pl-PL" altLang="pl-PL"/>
          </a:p>
        </p:txBody>
      </p:sp>
    </p:spTree>
    <p:extLst>
      <p:ext uri="{BB962C8B-B14F-4D97-AF65-F5344CB8AC3E}">
        <p14:creationId xmlns:p14="http://schemas.microsoft.com/office/powerpoint/2010/main" val="133876499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56B852FD-55F3-E228-56C2-BF129BBE7DA9}"/>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6FBF9B68-CA51-B589-F084-CBC0D8304647}"/>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BD8CDB1A-FFE3-E16C-8E57-D31B2C34D7F0}"/>
              </a:ext>
            </a:extLst>
          </p:cNvPr>
          <p:cNvSpPr>
            <a:spLocks noGrp="1" noChangeArrowheads="1"/>
          </p:cNvSpPr>
          <p:nvPr>
            <p:ph type="sldNum" idx="12"/>
          </p:nvPr>
        </p:nvSpPr>
        <p:spPr>
          <a:ln/>
        </p:spPr>
        <p:txBody>
          <a:bodyPr/>
          <a:lstStyle>
            <a:lvl1pPr>
              <a:defRPr/>
            </a:lvl1pPr>
          </a:lstStyle>
          <a:p>
            <a:pPr>
              <a:defRPr/>
            </a:pPr>
            <a:fld id="{940583A0-A05D-4F73-A047-F3287CE70A3E}" type="slidenum">
              <a:rPr lang="pl-PL" altLang="pl-PL"/>
              <a:pPr>
                <a:defRPr/>
              </a:pPr>
              <a:t>‹#›</a:t>
            </a:fld>
            <a:endParaRPr lang="pl-PL" altLang="pl-PL"/>
          </a:p>
        </p:txBody>
      </p:sp>
    </p:spTree>
    <p:extLst>
      <p:ext uri="{BB962C8B-B14F-4D97-AF65-F5344CB8AC3E}">
        <p14:creationId xmlns:p14="http://schemas.microsoft.com/office/powerpoint/2010/main" val="374917774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4967" y="1600201"/>
            <a:ext cx="2741084" cy="452596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1" y="1600201"/>
            <a:ext cx="8022167" cy="452596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4">
            <a:extLst>
              <a:ext uri="{FF2B5EF4-FFF2-40B4-BE49-F238E27FC236}">
                <a16:creationId xmlns:a16="http://schemas.microsoft.com/office/drawing/2014/main" id="{BD113FBF-F6D8-B7CC-5F02-0C82CB6F8C39}"/>
              </a:ext>
            </a:extLst>
          </p:cNvPr>
          <p:cNvSpPr>
            <a:spLocks noGrp="1" noChangeArrowheads="1"/>
          </p:cNvSpPr>
          <p:nvPr>
            <p:ph type="dt" idx="10"/>
          </p:nvPr>
        </p:nvSpPr>
        <p:spPr>
          <a:ln/>
        </p:spPr>
        <p:txBody>
          <a:bodyPr/>
          <a:lstStyle>
            <a:lvl1pPr>
              <a:defRPr/>
            </a:lvl1pPr>
          </a:lstStyle>
          <a:p>
            <a:pPr>
              <a:defRPr/>
            </a:pPr>
            <a:endParaRPr lang="pl-PL"/>
          </a:p>
        </p:txBody>
      </p:sp>
      <p:sp>
        <p:nvSpPr>
          <p:cNvPr id="5" name="Rectangle 25">
            <a:extLst>
              <a:ext uri="{FF2B5EF4-FFF2-40B4-BE49-F238E27FC236}">
                <a16:creationId xmlns:a16="http://schemas.microsoft.com/office/drawing/2014/main" id="{D69844FC-BC44-475A-DCA4-22B0D8426BC7}"/>
              </a:ext>
            </a:extLst>
          </p:cNvPr>
          <p:cNvSpPr>
            <a:spLocks noGrp="1" noChangeArrowheads="1"/>
          </p:cNvSpPr>
          <p:nvPr>
            <p:ph type="ftr" idx="11"/>
          </p:nvPr>
        </p:nvSpPr>
        <p:spPr>
          <a:ln/>
        </p:spPr>
        <p:txBody>
          <a:bodyPr/>
          <a:lstStyle>
            <a:lvl1pPr>
              <a:defRPr/>
            </a:lvl1pPr>
          </a:lstStyle>
          <a:p>
            <a:pPr>
              <a:defRPr/>
            </a:pPr>
            <a:endParaRPr lang="pl-PL"/>
          </a:p>
        </p:txBody>
      </p:sp>
      <p:sp>
        <p:nvSpPr>
          <p:cNvPr id="6" name="Rectangle 26">
            <a:extLst>
              <a:ext uri="{FF2B5EF4-FFF2-40B4-BE49-F238E27FC236}">
                <a16:creationId xmlns:a16="http://schemas.microsoft.com/office/drawing/2014/main" id="{8334F705-4DAA-2A60-F1FF-E211E87FA975}"/>
              </a:ext>
            </a:extLst>
          </p:cNvPr>
          <p:cNvSpPr>
            <a:spLocks noGrp="1" noChangeArrowheads="1"/>
          </p:cNvSpPr>
          <p:nvPr>
            <p:ph type="sldNum" idx="12"/>
          </p:nvPr>
        </p:nvSpPr>
        <p:spPr>
          <a:ln/>
        </p:spPr>
        <p:txBody>
          <a:bodyPr/>
          <a:lstStyle>
            <a:lvl1pPr>
              <a:defRPr/>
            </a:lvl1pPr>
          </a:lstStyle>
          <a:p>
            <a:pPr>
              <a:defRPr/>
            </a:pPr>
            <a:fld id="{BC854054-D092-49FC-AD2F-FFDDACD47B41}" type="slidenum">
              <a:rPr lang="pl-PL" altLang="pl-PL"/>
              <a:pPr>
                <a:defRPr/>
              </a:pPr>
              <a:t>‹#›</a:t>
            </a:fld>
            <a:endParaRPr lang="pl-PL" altLang="pl-PL"/>
          </a:p>
        </p:txBody>
      </p:sp>
    </p:spTree>
    <p:extLst>
      <p:ext uri="{BB962C8B-B14F-4D97-AF65-F5344CB8AC3E}">
        <p14:creationId xmlns:p14="http://schemas.microsoft.com/office/powerpoint/2010/main" val="13110581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914400" y="1600200"/>
            <a:ext cx="10356851" cy="1824038"/>
          </a:xfrm>
        </p:spPr>
        <p:txBody>
          <a:bodyPr/>
          <a:lstStyle/>
          <a:p>
            <a:r>
              <a:rPr lang="pl-PL"/>
              <a:t>Kliknij, aby edytować styl</a:t>
            </a:r>
          </a:p>
        </p:txBody>
      </p:sp>
      <p:sp>
        <p:nvSpPr>
          <p:cNvPr id="3" name="Rectangle 24">
            <a:extLst>
              <a:ext uri="{FF2B5EF4-FFF2-40B4-BE49-F238E27FC236}">
                <a16:creationId xmlns:a16="http://schemas.microsoft.com/office/drawing/2014/main" id="{4E977236-5B06-E2D1-428F-A0CACC622BFB}"/>
              </a:ext>
            </a:extLst>
          </p:cNvPr>
          <p:cNvSpPr>
            <a:spLocks noGrp="1" noChangeArrowheads="1"/>
          </p:cNvSpPr>
          <p:nvPr>
            <p:ph type="dt" idx="10"/>
          </p:nvPr>
        </p:nvSpPr>
        <p:spPr>
          <a:ln/>
        </p:spPr>
        <p:txBody>
          <a:bodyPr/>
          <a:lstStyle>
            <a:lvl1pPr>
              <a:defRPr/>
            </a:lvl1pPr>
          </a:lstStyle>
          <a:p>
            <a:pPr>
              <a:defRPr/>
            </a:pPr>
            <a:endParaRPr lang="pl-PL"/>
          </a:p>
        </p:txBody>
      </p:sp>
      <p:sp>
        <p:nvSpPr>
          <p:cNvPr id="4" name="Rectangle 25">
            <a:extLst>
              <a:ext uri="{FF2B5EF4-FFF2-40B4-BE49-F238E27FC236}">
                <a16:creationId xmlns:a16="http://schemas.microsoft.com/office/drawing/2014/main" id="{84AE2417-32FD-FC8D-F223-3D39AD24F09C}"/>
              </a:ext>
            </a:extLst>
          </p:cNvPr>
          <p:cNvSpPr>
            <a:spLocks noGrp="1" noChangeArrowheads="1"/>
          </p:cNvSpPr>
          <p:nvPr>
            <p:ph type="ftr" idx="11"/>
          </p:nvPr>
        </p:nvSpPr>
        <p:spPr>
          <a:ln/>
        </p:spPr>
        <p:txBody>
          <a:bodyPr/>
          <a:lstStyle>
            <a:lvl1pPr>
              <a:defRPr/>
            </a:lvl1pPr>
          </a:lstStyle>
          <a:p>
            <a:pPr>
              <a:defRPr/>
            </a:pPr>
            <a:endParaRPr lang="pl-PL"/>
          </a:p>
        </p:txBody>
      </p:sp>
      <p:sp>
        <p:nvSpPr>
          <p:cNvPr id="5" name="Rectangle 26">
            <a:extLst>
              <a:ext uri="{FF2B5EF4-FFF2-40B4-BE49-F238E27FC236}">
                <a16:creationId xmlns:a16="http://schemas.microsoft.com/office/drawing/2014/main" id="{19AABCFA-26FD-3617-D02D-E2767A838173}"/>
              </a:ext>
            </a:extLst>
          </p:cNvPr>
          <p:cNvSpPr>
            <a:spLocks noGrp="1" noChangeArrowheads="1"/>
          </p:cNvSpPr>
          <p:nvPr>
            <p:ph type="sldNum" idx="12"/>
          </p:nvPr>
        </p:nvSpPr>
        <p:spPr>
          <a:ln/>
        </p:spPr>
        <p:txBody>
          <a:bodyPr/>
          <a:lstStyle>
            <a:lvl1pPr>
              <a:defRPr/>
            </a:lvl1pPr>
          </a:lstStyle>
          <a:p>
            <a:pPr>
              <a:defRPr/>
            </a:pPr>
            <a:fld id="{6EC98280-DD52-46DF-8DB6-3C556C35698F}" type="slidenum">
              <a:rPr lang="pl-PL" altLang="pl-PL"/>
              <a:pPr>
                <a:defRPr/>
              </a:pPr>
              <a:t>‹#›</a:t>
            </a:fld>
            <a:endParaRPr lang="pl-PL" altLang="pl-PL"/>
          </a:p>
        </p:txBody>
      </p:sp>
    </p:spTree>
    <p:extLst>
      <p:ext uri="{BB962C8B-B14F-4D97-AF65-F5344CB8AC3E}">
        <p14:creationId xmlns:p14="http://schemas.microsoft.com/office/powerpoint/2010/main" val="28820149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45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p>
        </p:txBody>
      </p:sp>
      <p:sp>
        <p:nvSpPr>
          <p:cNvPr id="4" name="Rectangle 25">
            <a:extLst>
              <a:ext uri="{FF2B5EF4-FFF2-40B4-BE49-F238E27FC236}">
                <a16:creationId xmlns:a16="http://schemas.microsoft.com/office/drawing/2014/main" id="{A49BAE1A-3079-94AB-CA52-C657FF63E1F8}"/>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399704FD-9A12-9A17-97E2-7862427A700B}"/>
              </a:ext>
            </a:extLst>
          </p:cNvPr>
          <p:cNvSpPr>
            <a:spLocks noGrp="1" noChangeArrowheads="1"/>
          </p:cNvSpPr>
          <p:nvPr>
            <p:ph type="sldNum" idx="11"/>
          </p:nvPr>
        </p:nvSpPr>
        <p:spPr>
          <a:ln/>
        </p:spPr>
        <p:txBody>
          <a:bodyPr/>
          <a:lstStyle>
            <a:lvl1pPr>
              <a:defRPr/>
            </a:lvl1pPr>
          </a:lstStyle>
          <a:p>
            <a:pPr>
              <a:defRPr/>
            </a:pPr>
            <a:fld id="{81B27085-E817-41CE-A83F-F711D4AF9DC6}" type="slidenum">
              <a:rPr lang="pl-PL" altLang="pl-PL"/>
              <a:pPr>
                <a:defRPr/>
              </a:pPr>
              <a:t>‹#›</a:t>
            </a:fld>
            <a:endParaRPr lang="pl-PL" altLang="pl-PL"/>
          </a:p>
        </p:txBody>
      </p:sp>
      <p:sp>
        <p:nvSpPr>
          <p:cNvPr id="6" name="Rectangle 27">
            <a:extLst>
              <a:ext uri="{FF2B5EF4-FFF2-40B4-BE49-F238E27FC236}">
                <a16:creationId xmlns:a16="http://schemas.microsoft.com/office/drawing/2014/main" id="{DB5A2A54-8895-F942-847D-48C211B81A3B}"/>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332559050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25">
            <a:extLst>
              <a:ext uri="{FF2B5EF4-FFF2-40B4-BE49-F238E27FC236}">
                <a16:creationId xmlns:a16="http://schemas.microsoft.com/office/drawing/2014/main" id="{261B7CAB-18FC-E62E-D2E0-25BB64625BE1}"/>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DC294FB8-61CA-0C70-113D-C92BAC85AAE7}"/>
              </a:ext>
            </a:extLst>
          </p:cNvPr>
          <p:cNvSpPr>
            <a:spLocks noGrp="1" noChangeArrowheads="1"/>
          </p:cNvSpPr>
          <p:nvPr>
            <p:ph type="sldNum" idx="11"/>
          </p:nvPr>
        </p:nvSpPr>
        <p:spPr>
          <a:ln/>
        </p:spPr>
        <p:txBody>
          <a:bodyPr/>
          <a:lstStyle>
            <a:lvl1pPr>
              <a:defRPr/>
            </a:lvl1pPr>
          </a:lstStyle>
          <a:p>
            <a:pPr>
              <a:defRPr/>
            </a:pPr>
            <a:fld id="{4F2427A5-4D14-48A2-8AB6-8C1FC7D6C9EB}" type="slidenum">
              <a:rPr lang="pl-PL" altLang="pl-PL"/>
              <a:pPr>
                <a:defRPr/>
              </a:pPr>
              <a:t>‹#›</a:t>
            </a:fld>
            <a:endParaRPr lang="pl-PL" altLang="pl-PL"/>
          </a:p>
        </p:txBody>
      </p:sp>
      <p:sp>
        <p:nvSpPr>
          <p:cNvPr id="6" name="Rectangle 27">
            <a:extLst>
              <a:ext uri="{FF2B5EF4-FFF2-40B4-BE49-F238E27FC236}">
                <a16:creationId xmlns:a16="http://schemas.microsoft.com/office/drawing/2014/main" id="{5B9DCDB3-119E-B387-1D0F-ABE01FB5EC00}"/>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46064785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1" y="1709741"/>
            <a:ext cx="10515600" cy="2852737"/>
          </a:xfrm>
        </p:spPr>
        <p:txBody>
          <a:bodyPr anchor="b"/>
          <a:lstStyle>
            <a:lvl1pPr>
              <a:defRPr sz="4500"/>
            </a:lvl1pPr>
          </a:lstStyle>
          <a:p>
            <a:r>
              <a:rPr lang="pl-PL"/>
              <a:t>Kliknij, aby edytować styl</a:t>
            </a:r>
          </a:p>
        </p:txBody>
      </p:sp>
      <p:sp>
        <p:nvSpPr>
          <p:cNvPr id="3" name="Symbol zastępczy tekstu 2"/>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pl-PL"/>
              <a:t>Edytuj style wzorca tekstu</a:t>
            </a:r>
          </a:p>
        </p:txBody>
      </p:sp>
      <p:sp>
        <p:nvSpPr>
          <p:cNvPr id="4" name="Rectangle 25">
            <a:extLst>
              <a:ext uri="{FF2B5EF4-FFF2-40B4-BE49-F238E27FC236}">
                <a16:creationId xmlns:a16="http://schemas.microsoft.com/office/drawing/2014/main" id="{488A3E2F-F6FC-B607-00E0-95641D63686D}"/>
              </a:ext>
            </a:extLst>
          </p:cNvPr>
          <p:cNvSpPr>
            <a:spLocks noGrp="1" noChangeArrowheads="1"/>
          </p:cNvSpPr>
          <p:nvPr>
            <p:ph type="ftr" idx="10"/>
          </p:nvPr>
        </p:nvSpPr>
        <p:spPr>
          <a:ln/>
        </p:spPr>
        <p:txBody>
          <a:bodyPr/>
          <a:lstStyle>
            <a:lvl1pPr>
              <a:defRPr/>
            </a:lvl1pPr>
          </a:lstStyle>
          <a:p>
            <a:pPr>
              <a:defRPr/>
            </a:pPr>
            <a:endParaRPr lang="pl-PL" altLang="pl-PL"/>
          </a:p>
        </p:txBody>
      </p:sp>
      <p:sp>
        <p:nvSpPr>
          <p:cNvPr id="5" name="Rectangle 26">
            <a:extLst>
              <a:ext uri="{FF2B5EF4-FFF2-40B4-BE49-F238E27FC236}">
                <a16:creationId xmlns:a16="http://schemas.microsoft.com/office/drawing/2014/main" id="{7255A426-708C-87D8-E8D6-1F42E5D5F2F0}"/>
              </a:ext>
            </a:extLst>
          </p:cNvPr>
          <p:cNvSpPr>
            <a:spLocks noGrp="1" noChangeArrowheads="1"/>
          </p:cNvSpPr>
          <p:nvPr>
            <p:ph type="sldNum" idx="11"/>
          </p:nvPr>
        </p:nvSpPr>
        <p:spPr>
          <a:ln/>
        </p:spPr>
        <p:txBody>
          <a:bodyPr/>
          <a:lstStyle>
            <a:lvl1pPr>
              <a:defRPr/>
            </a:lvl1pPr>
          </a:lstStyle>
          <a:p>
            <a:pPr>
              <a:defRPr/>
            </a:pPr>
            <a:fld id="{F2B05A8A-69A4-4529-9F75-962E27005CC8}" type="slidenum">
              <a:rPr lang="pl-PL" altLang="pl-PL"/>
              <a:pPr>
                <a:defRPr/>
              </a:pPr>
              <a:t>‹#›</a:t>
            </a:fld>
            <a:endParaRPr lang="pl-PL" altLang="pl-PL"/>
          </a:p>
        </p:txBody>
      </p:sp>
      <p:sp>
        <p:nvSpPr>
          <p:cNvPr id="6" name="Rectangle 27">
            <a:extLst>
              <a:ext uri="{FF2B5EF4-FFF2-40B4-BE49-F238E27FC236}">
                <a16:creationId xmlns:a16="http://schemas.microsoft.com/office/drawing/2014/main" id="{7D48E6D9-EC48-4344-2284-39820E12E274}"/>
              </a:ext>
            </a:extLst>
          </p:cNvPr>
          <p:cNvSpPr>
            <a:spLocks noGrp="1" noChangeArrowheads="1"/>
          </p:cNvSpPr>
          <p:nvPr>
            <p:ph type="dt" idx="12"/>
          </p:nvPr>
        </p:nvSpPr>
        <p:spPr>
          <a:ln/>
        </p:spPr>
        <p:txBody>
          <a:bodyPr/>
          <a:lstStyle>
            <a:lvl1pPr>
              <a:defRPr/>
            </a:lvl1pPr>
          </a:lstStyle>
          <a:p>
            <a:pPr>
              <a:defRPr/>
            </a:pPr>
            <a:endParaRPr lang="pl-PL" altLang="pl-PL"/>
          </a:p>
        </p:txBody>
      </p:sp>
    </p:spTree>
    <p:extLst>
      <p:ext uri="{BB962C8B-B14F-4D97-AF65-F5344CB8AC3E}">
        <p14:creationId xmlns:p14="http://schemas.microsoft.com/office/powerpoint/2010/main" val="286061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theme" Target="../theme/theme1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7.xml"/><Relationship Id="rId13" Type="http://schemas.openxmlformats.org/officeDocument/2006/relationships/theme" Target="../theme/theme11.xml"/><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slideLayout" Target="../slideLayouts/slideLayout131.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13" Type="http://schemas.openxmlformats.org/officeDocument/2006/relationships/theme" Target="../theme/theme12.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slideLayout" Target="../slideLayouts/slideLayout143.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theme" Target="../theme/theme13.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slideLayout" Target="../slideLayouts/slideLayout155.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3314" name="Group 1">
            <a:extLst>
              <a:ext uri="{FF2B5EF4-FFF2-40B4-BE49-F238E27FC236}">
                <a16:creationId xmlns:a16="http://schemas.microsoft.com/office/drawing/2014/main" id="{2B2D761D-E4B1-0B04-F737-86AEE657C638}"/>
              </a:ext>
            </a:extLst>
          </p:cNvPr>
          <p:cNvGrpSpPr>
            <a:grpSpLocks/>
          </p:cNvGrpSpPr>
          <p:nvPr/>
        </p:nvGrpSpPr>
        <p:grpSpPr bwMode="auto">
          <a:xfrm>
            <a:off x="1" y="0"/>
            <a:ext cx="12206817" cy="6853238"/>
            <a:chOff x="0" y="0"/>
            <a:chExt cx="5767" cy="4317"/>
          </a:xfrm>
        </p:grpSpPr>
        <p:sp>
          <p:nvSpPr>
            <p:cNvPr id="2056" name="Rectangle 2">
              <a:extLst>
                <a:ext uri="{FF2B5EF4-FFF2-40B4-BE49-F238E27FC236}">
                  <a16:creationId xmlns:a16="http://schemas.microsoft.com/office/drawing/2014/main" id="{D0D5B23A-16D1-107E-C47F-58E724CFC815}"/>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57" name="Rectangle 3">
              <a:extLst>
                <a:ext uri="{FF2B5EF4-FFF2-40B4-BE49-F238E27FC236}">
                  <a16:creationId xmlns:a16="http://schemas.microsoft.com/office/drawing/2014/main" id="{5292D111-A87A-F4B6-8247-97F55F0EB0C4}"/>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58" name="Rectangle 4">
              <a:extLst>
                <a:ext uri="{FF2B5EF4-FFF2-40B4-BE49-F238E27FC236}">
                  <a16:creationId xmlns:a16="http://schemas.microsoft.com/office/drawing/2014/main" id="{963B2118-4DA1-4BCD-2B71-258C82D7F785}"/>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59" name="Rectangle 5">
              <a:extLst>
                <a:ext uri="{FF2B5EF4-FFF2-40B4-BE49-F238E27FC236}">
                  <a16:creationId xmlns:a16="http://schemas.microsoft.com/office/drawing/2014/main" id="{A6EB7E3F-2D7C-099C-3FC3-F4F2A23E15E4}"/>
                </a:ext>
              </a:extLst>
            </p:cNvPr>
            <p:cNvSpPr>
              <a:spLocks noChangeArrowheads="1"/>
            </p:cNvSpPr>
            <p:nvPr/>
          </p:nvSpPr>
          <p:spPr bwMode="auto">
            <a:xfrm>
              <a:off x="2256" y="0"/>
              <a:ext cx="237" cy="4317"/>
            </a:xfrm>
            <a:prstGeom prst="rect">
              <a:avLst/>
            </a:prstGeom>
            <a:solidFill>
              <a:srgbClr val="800000"/>
            </a:soli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0" name="Rectangle 6">
              <a:extLst>
                <a:ext uri="{FF2B5EF4-FFF2-40B4-BE49-F238E27FC236}">
                  <a16:creationId xmlns:a16="http://schemas.microsoft.com/office/drawing/2014/main" id="{C8932590-2C9C-E9DB-C41D-2EA6A3504077}"/>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1" name="Rectangle 7">
              <a:extLst>
                <a:ext uri="{FF2B5EF4-FFF2-40B4-BE49-F238E27FC236}">
                  <a16:creationId xmlns:a16="http://schemas.microsoft.com/office/drawing/2014/main" id="{FFD934EE-066E-5DB9-1613-4D79B76D7F9E}"/>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2" name="Rectangle 8">
              <a:extLst>
                <a:ext uri="{FF2B5EF4-FFF2-40B4-BE49-F238E27FC236}">
                  <a16:creationId xmlns:a16="http://schemas.microsoft.com/office/drawing/2014/main" id="{AE57198E-BDE4-463A-2554-7714E8F1E339}"/>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3" name="Rectangle 9">
              <a:extLst>
                <a:ext uri="{FF2B5EF4-FFF2-40B4-BE49-F238E27FC236}">
                  <a16:creationId xmlns:a16="http://schemas.microsoft.com/office/drawing/2014/main" id="{36CD5307-57CC-707C-0A32-D4424908DF53}"/>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4" name="Rectangle 10">
              <a:extLst>
                <a:ext uri="{FF2B5EF4-FFF2-40B4-BE49-F238E27FC236}">
                  <a16:creationId xmlns:a16="http://schemas.microsoft.com/office/drawing/2014/main" id="{87779E03-C2B2-734F-E216-41F9BE1F56F9}"/>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5" name="Rectangle 11">
              <a:extLst>
                <a:ext uri="{FF2B5EF4-FFF2-40B4-BE49-F238E27FC236}">
                  <a16:creationId xmlns:a16="http://schemas.microsoft.com/office/drawing/2014/main" id="{B478C334-0487-C117-A9F1-DC616626F48D}"/>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6" name="Rectangle 12">
              <a:extLst>
                <a:ext uri="{FF2B5EF4-FFF2-40B4-BE49-F238E27FC236}">
                  <a16:creationId xmlns:a16="http://schemas.microsoft.com/office/drawing/2014/main" id="{07A9FA37-CB4D-4AF7-3259-6775808A5D53}"/>
                </a:ext>
              </a:extLst>
            </p:cNvPr>
            <p:cNvSpPr>
              <a:spLocks noChangeArrowheads="1"/>
            </p:cNvSpPr>
            <p:nvPr/>
          </p:nvSpPr>
          <p:spPr bwMode="auto">
            <a:xfrm>
              <a:off x="1248" y="0"/>
              <a:ext cx="141" cy="4317"/>
            </a:xfrm>
            <a:prstGeom prst="rect">
              <a:avLst/>
            </a:prstGeom>
            <a:solidFill>
              <a:srgbClr val="602000"/>
            </a:soli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7" name="Rectangle 13">
              <a:extLst>
                <a:ext uri="{FF2B5EF4-FFF2-40B4-BE49-F238E27FC236}">
                  <a16:creationId xmlns:a16="http://schemas.microsoft.com/office/drawing/2014/main" id="{140D7E76-365F-6837-9D5A-8E1F6D15AFA6}"/>
                </a:ext>
              </a:extLst>
            </p:cNvPr>
            <p:cNvSpPr>
              <a:spLocks noChangeArrowheads="1"/>
            </p:cNvSpPr>
            <p:nvPr/>
          </p:nvSpPr>
          <p:spPr bwMode="auto">
            <a:xfrm>
              <a:off x="3300" y="0"/>
              <a:ext cx="249" cy="4317"/>
            </a:xfrm>
            <a:prstGeom prst="rect">
              <a:avLst/>
            </a:prstGeom>
            <a:solidFill>
              <a:srgbClr val="602000"/>
            </a:soli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8" name="Rectangle 14">
              <a:extLst>
                <a:ext uri="{FF2B5EF4-FFF2-40B4-BE49-F238E27FC236}">
                  <a16:creationId xmlns:a16="http://schemas.microsoft.com/office/drawing/2014/main" id="{F87B9321-1D23-7EAD-C5FE-402635AF628A}"/>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69" name="Rectangle 15">
              <a:extLst>
                <a:ext uri="{FF2B5EF4-FFF2-40B4-BE49-F238E27FC236}">
                  <a16:creationId xmlns:a16="http://schemas.microsoft.com/office/drawing/2014/main" id="{D3C59728-9ACF-C783-E5D7-A030EA736EB1}"/>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070" name="Rectangle 16">
              <a:extLst>
                <a:ext uri="{FF2B5EF4-FFF2-40B4-BE49-F238E27FC236}">
                  <a16:creationId xmlns:a16="http://schemas.microsoft.com/office/drawing/2014/main" id="{9976E8CB-E7C7-0EE4-0AD7-3DF7F6FA6DA0}"/>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 name="Rectangle 17">
              <a:extLst>
                <a:ext uri="{FF2B5EF4-FFF2-40B4-BE49-F238E27FC236}">
                  <a16:creationId xmlns:a16="http://schemas.microsoft.com/office/drawing/2014/main" id="{2BB5E495-679A-C70E-8AE8-7A9FF2F78979}"/>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 name="Rectangle 18">
              <a:extLst>
                <a:ext uri="{FF2B5EF4-FFF2-40B4-BE49-F238E27FC236}">
                  <a16:creationId xmlns:a16="http://schemas.microsoft.com/office/drawing/2014/main" id="{99BBCAFA-44C0-078E-DE9B-A1FDA8C02214}"/>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4" name="Rectangle 19">
              <a:extLst>
                <a:ext uri="{FF2B5EF4-FFF2-40B4-BE49-F238E27FC236}">
                  <a16:creationId xmlns:a16="http://schemas.microsoft.com/office/drawing/2014/main" id="{55F9E17E-AB69-7432-417E-572F01C54F6B}"/>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5" name="Rectangle 20">
              <a:extLst>
                <a:ext uri="{FF2B5EF4-FFF2-40B4-BE49-F238E27FC236}">
                  <a16:creationId xmlns:a16="http://schemas.microsoft.com/office/drawing/2014/main" id="{FF4DA22E-151B-2B4C-F9DC-CECD0771E3D0}"/>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6" name="Freeform 21">
              <a:extLst>
                <a:ext uri="{FF2B5EF4-FFF2-40B4-BE49-F238E27FC236}">
                  <a16:creationId xmlns:a16="http://schemas.microsoft.com/office/drawing/2014/main" id="{99D3F8CB-FEAE-A650-326B-418BAE32E78D}"/>
                </a:ext>
              </a:extLst>
            </p:cNvPr>
            <p:cNvSpPr>
              <a:spLocks noChangeArrowheads="1"/>
            </p:cNvSpPr>
            <p:nvPr/>
          </p:nvSpPr>
          <p:spPr bwMode="auto">
            <a:xfrm>
              <a:off x="1" y="3875"/>
              <a:ext cx="5757" cy="442"/>
            </a:xfrm>
            <a:custGeom>
              <a:avLst/>
              <a:gdLst>
                <a:gd name="T0" fmla="*/ 5628 w 5760"/>
                <a:gd name="T1" fmla="*/ 74 h 445"/>
                <a:gd name="T2" fmla="*/ 5436 w 5760"/>
                <a:gd name="T3" fmla="*/ 74 h 445"/>
                <a:gd name="T4" fmla="*/ 5382 w 5760"/>
                <a:gd name="T5" fmla="*/ 74 h 445"/>
                <a:gd name="T6" fmla="*/ 5376 w 5760"/>
                <a:gd name="T7" fmla="*/ 65 h 445"/>
                <a:gd name="T8" fmla="*/ 5370 w 5760"/>
                <a:gd name="T9" fmla="*/ 44 h 445"/>
                <a:gd name="T10" fmla="*/ 5342 w 5760"/>
                <a:gd name="T11" fmla="*/ 18 h 445"/>
                <a:gd name="T12" fmla="*/ 5260 w 5760"/>
                <a:gd name="T13" fmla="*/ 7 h 445"/>
                <a:gd name="T14" fmla="*/ 4979 w 5760"/>
                <a:gd name="T15" fmla="*/ 22 h 445"/>
                <a:gd name="T16" fmla="*/ 4914 w 5760"/>
                <a:gd name="T17" fmla="*/ 55 h 445"/>
                <a:gd name="T18" fmla="*/ 4788 w 5760"/>
                <a:gd name="T19" fmla="*/ 78 h 445"/>
                <a:gd name="T20" fmla="*/ 4692 w 5760"/>
                <a:gd name="T21" fmla="*/ 88 h 445"/>
                <a:gd name="T22" fmla="*/ 4614 w 5760"/>
                <a:gd name="T23" fmla="*/ 74 h 445"/>
                <a:gd name="T24" fmla="*/ 4550 w 5760"/>
                <a:gd name="T25" fmla="*/ 25 h 445"/>
                <a:gd name="T26" fmla="*/ 4466 w 5760"/>
                <a:gd name="T27" fmla="*/ 9 h 445"/>
                <a:gd name="T28" fmla="*/ 4362 w 5760"/>
                <a:gd name="T29" fmla="*/ 39 h 445"/>
                <a:gd name="T30" fmla="*/ 4188 w 5760"/>
                <a:gd name="T31" fmla="*/ 74 h 445"/>
                <a:gd name="T32" fmla="*/ 3972 w 5760"/>
                <a:gd name="T33" fmla="*/ 78 h 445"/>
                <a:gd name="T34" fmla="*/ 3762 w 5760"/>
                <a:gd name="T35" fmla="*/ 78 h 445"/>
                <a:gd name="T36" fmla="*/ 3606 w 5760"/>
                <a:gd name="T37" fmla="*/ 74 h 445"/>
                <a:gd name="T38" fmla="*/ 3546 w 5760"/>
                <a:gd name="T39" fmla="*/ 50 h 445"/>
                <a:gd name="T40" fmla="*/ 3480 w 5760"/>
                <a:gd name="T41" fmla="*/ 44 h 445"/>
                <a:gd name="T42" fmla="*/ 3432 w 5760"/>
                <a:gd name="T43" fmla="*/ 55 h 445"/>
                <a:gd name="T44" fmla="*/ 3372 w 5760"/>
                <a:gd name="T45" fmla="*/ 74 h 445"/>
                <a:gd name="T46" fmla="*/ 3000 w 5760"/>
                <a:gd name="T47" fmla="*/ 88 h 445"/>
                <a:gd name="T48" fmla="*/ 2820 w 5760"/>
                <a:gd name="T49" fmla="*/ 104 h 445"/>
                <a:gd name="T50" fmla="*/ 2718 w 5760"/>
                <a:gd name="T51" fmla="*/ 93 h 445"/>
                <a:gd name="T52" fmla="*/ 2686 w 5760"/>
                <a:gd name="T53" fmla="*/ 56 h 445"/>
                <a:gd name="T54" fmla="*/ 2634 w 5760"/>
                <a:gd name="T55" fmla="*/ 50 h 445"/>
                <a:gd name="T56" fmla="*/ 2534 w 5760"/>
                <a:gd name="T57" fmla="*/ 74 h 445"/>
                <a:gd name="T58" fmla="*/ 2420 w 5760"/>
                <a:gd name="T59" fmla="*/ 85 h 445"/>
                <a:gd name="T60" fmla="*/ 2298 w 5760"/>
                <a:gd name="T61" fmla="*/ 74 h 445"/>
                <a:gd name="T62" fmla="*/ 2250 w 5760"/>
                <a:gd name="T63" fmla="*/ 70 h 445"/>
                <a:gd name="T64" fmla="*/ 2161 w 5760"/>
                <a:gd name="T65" fmla="*/ 3 h 445"/>
                <a:gd name="T66" fmla="*/ 2024 w 5760"/>
                <a:gd name="T67" fmla="*/ 64 h 445"/>
                <a:gd name="T68" fmla="*/ 1770 w 5760"/>
                <a:gd name="T69" fmla="*/ 78 h 445"/>
                <a:gd name="T70" fmla="*/ 1536 w 5760"/>
                <a:gd name="T71" fmla="*/ 74 h 445"/>
                <a:gd name="T72" fmla="*/ 1458 w 5760"/>
                <a:gd name="T73" fmla="*/ 74 h 445"/>
                <a:gd name="T74" fmla="*/ 1404 w 5760"/>
                <a:gd name="T75" fmla="*/ 50 h 445"/>
                <a:gd name="T76" fmla="*/ 1350 w 5760"/>
                <a:gd name="T77" fmla="*/ 44 h 445"/>
                <a:gd name="T78" fmla="*/ 1284 w 5760"/>
                <a:gd name="T79" fmla="*/ 55 h 445"/>
                <a:gd name="T80" fmla="*/ 1116 w 5760"/>
                <a:gd name="T81" fmla="*/ 83 h 445"/>
                <a:gd name="T82" fmla="*/ 948 w 5760"/>
                <a:gd name="T83" fmla="*/ 119 h 445"/>
                <a:gd name="T84" fmla="*/ 708 w 5760"/>
                <a:gd name="T85" fmla="*/ 114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88 h 445"/>
                <a:gd name="T100" fmla="*/ 90 w 5760"/>
                <a:gd name="T101" fmla="*/ 88 h 445"/>
                <a:gd name="T102" fmla="*/ 0 w 5760"/>
                <a:gd name="T103" fmla="*/ 74 h 445"/>
                <a:gd name="T104" fmla="*/ 5688 w 5760"/>
                <a:gd name="T105" fmla="*/ 373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p:spPr>
          <p:txBody>
            <a:bodyPr wrap="none" anchor="ctr"/>
            <a:lstStyle/>
            <a:p>
              <a:pPr>
                <a:defRPr/>
              </a:pPr>
              <a:endParaRPr lang="pl-PL" sz="1350"/>
            </a:p>
          </p:txBody>
        </p:sp>
        <p:sp>
          <p:nvSpPr>
            <p:cNvPr id="2076" name="Freeform 22">
              <a:extLst>
                <a:ext uri="{FF2B5EF4-FFF2-40B4-BE49-F238E27FC236}">
                  <a16:creationId xmlns:a16="http://schemas.microsoft.com/office/drawing/2014/main" id="{F6B561A3-CF01-B517-DFAC-898E4685306F}"/>
                </a:ext>
              </a:extLst>
            </p:cNvPr>
            <p:cNvSpPr>
              <a:spLocks noChangeArrowheads="1"/>
            </p:cNvSpPr>
            <p:nvPr/>
          </p:nvSpPr>
          <p:spPr bwMode="auto">
            <a:xfrm>
              <a:off x="0" y="3867"/>
              <a:ext cx="5767" cy="171"/>
            </a:xfrm>
            <a:custGeom>
              <a:avLst/>
              <a:gdLst>
                <a:gd name="T0" fmla="*/ 4921 w 5770"/>
                <a:gd name="T1" fmla="*/ 42 h 174"/>
                <a:gd name="T2" fmla="*/ 4723 w 5770"/>
                <a:gd name="T3" fmla="*/ 85 h 174"/>
                <a:gd name="T4" fmla="*/ 4592 w 5770"/>
                <a:gd name="T5" fmla="*/ 67 h 174"/>
                <a:gd name="T6" fmla="*/ 4550 w 5770"/>
                <a:gd name="T7" fmla="*/ 29 h 174"/>
                <a:gd name="T8" fmla="*/ 4430 w 5770"/>
                <a:gd name="T9" fmla="*/ 29 h 174"/>
                <a:gd name="T10" fmla="*/ 4138 w 5770"/>
                <a:gd name="T11" fmla="*/ 73 h 174"/>
                <a:gd name="T12" fmla="*/ 3767 w 5770"/>
                <a:gd name="T13" fmla="*/ 79 h 174"/>
                <a:gd name="T14" fmla="*/ 3569 w 5770"/>
                <a:gd name="T15" fmla="*/ 48 h 174"/>
                <a:gd name="T16" fmla="*/ 3462 w 5770"/>
                <a:gd name="T17" fmla="*/ 36 h 174"/>
                <a:gd name="T18" fmla="*/ 3288 w 5770"/>
                <a:gd name="T19" fmla="*/ 67 h 174"/>
                <a:gd name="T20" fmla="*/ 2822 w 5770"/>
                <a:gd name="T21" fmla="*/ 100 h 174"/>
                <a:gd name="T22" fmla="*/ 2679 w 5770"/>
                <a:gd name="T23" fmla="*/ 67 h 174"/>
                <a:gd name="T24" fmla="*/ 2595 w 5770"/>
                <a:gd name="T25" fmla="*/ 64 h 174"/>
                <a:gd name="T26" fmla="*/ 2392 w 5770"/>
                <a:gd name="T27" fmla="*/ 85 h 174"/>
                <a:gd name="T28" fmla="*/ 2254 w 5770"/>
                <a:gd name="T29" fmla="*/ 60 h 174"/>
                <a:gd name="T30" fmla="*/ 2127 w 5770"/>
                <a:gd name="T31" fmla="*/ 29 h 174"/>
                <a:gd name="T32" fmla="*/ 1923 w 5770"/>
                <a:gd name="T33" fmla="*/ 79 h 174"/>
                <a:gd name="T34" fmla="*/ 1501 w 5770"/>
                <a:gd name="T35" fmla="*/ 70 h 174"/>
                <a:gd name="T36" fmla="*/ 1405 w 5770"/>
                <a:gd name="T37" fmla="*/ 36 h 174"/>
                <a:gd name="T38" fmla="*/ 1309 w 5770"/>
                <a:gd name="T39" fmla="*/ 36 h 174"/>
                <a:gd name="T40" fmla="*/ 1034 w 5770"/>
                <a:gd name="T41" fmla="*/ 100 h 174"/>
                <a:gd name="T42" fmla="*/ 652 w 5770"/>
                <a:gd name="T43" fmla="*/ 100 h 174"/>
                <a:gd name="T44" fmla="*/ 442 w 5770"/>
                <a:gd name="T45" fmla="*/ 42 h 174"/>
                <a:gd name="T46" fmla="*/ 377 w 5770"/>
                <a:gd name="T47" fmla="*/ 29 h 174"/>
                <a:gd name="T48" fmla="*/ 305 w 5770"/>
                <a:gd name="T49" fmla="*/ 73 h 174"/>
                <a:gd name="T50" fmla="*/ 144 w 5770"/>
                <a:gd name="T51" fmla="*/ 90 h 174"/>
                <a:gd name="T52" fmla="*/ 0 w 5770"/>
                <a:gd name="T53" fmla="*/ 67 h 174"/>
                <a:gd name="T54" fmla="*/ 167 w 5770"/>
                <a:gd name="T55" fmla="*/ 79 h 174"/>
                <a:gd name="T56" fmla="*/ 323 w 5770"/>
                <a:gd name="T57" fmla="*/ 60 h 174"/>
                <a:gd name="T58" fmla="*/ 383 w 5770"/>
                <a:gd name="T59" fmla="*/ 24 h 174"/>
                <a:gd name="T60" fmla="*/ 460 w 5770"/>
                <a:gd name="T61" fmla="*/ 36 h 174"/>
                <a:gd name="T62" fmla="*/ 706 w 5770"/>
                <a:gd name="T63" fmla="*/ 96 h 174"/>
                <a:gd name="T64" fmla="*/ 1076 w 5770"/>
                <a:gd name="T65" fmla="*/ 79 h 174"/>
                <a:gd name="T66" fmla="*/ 1321 w 5770"/>
                <a:gd name="T67" fmla="*/ 29 h 174"/>
                <a:gd name="T68" fmla="*/ 1417 w 5770"/>
                <a:gd name="T69" fmla="*/ 29 h 174"/>
                <a:gd name="T70" fmla="*/ 1537 w 5770"/>
                <a:gd name="T71" fmla="*/ 64 h 174"/>
                <a:gd name="T72" fmla="*/ 1947 w 5770"/>
                <a:gd name="T73" fmla="*/ 67 h 174"/>
                <a:gd name="T74" fmla="*/ 2211 w 5770"/>
                <a:gd name="T75" fmla="*/ 3 h 174"/>
                <a:gd name="T76" fmla="*/ 2326 w 5770"/>
                <a:gd name="T77" fmla="*/ 70 h 174"/>
                <a:gd name="T78" fmla="*/ 2535 w 5770"/>
                <a:gd name="T79" fmla="*/ 67 h 174"/>
                <a:gd name="T80" fmla="*/ 2691 w 5770"/>
                <a:gd name="T81" fmla="*/ 24 h 174"/>
                <a:gd name="T82" fmla="*/ 2768 w 5770"/>
                <a:gd name="T83" fmla="*/ 85 h 174"/>
                <a:gd name="T84" fmla="*/ 3079 w 5770"/>
                <a:gd name="T85" fmla="*/ 70 h 174"/>
                <a:gd name="T86" fmla="*/ 3438 w 5770"/>
                <a:gd name="T87" fmla="*/ 29 h 174"/>
                <a:gd name="T88" fmla="*/ 3534 w 5770"/>
                <a:gd name="T89" fmla="*/ 29 h 174"/>
                <a:gd name="T90" fmla="*/ 3683 w 5770"/>
                <a:gd name="T91" fmla="*/ 64 h 174"/>
                <a:gd name="T92" fmla="*/ 4030 w 5770"/>
                <a:gd name="T93" fmla="*/ 70 h 174"/>
                <a:gd name="T94" fmla="*/ 4371 w 5770"/>
                <a:gd name="T95" fmla="*/ 29 h 174"/>
                <a:gd name="T96" fmla="*/ 4526 w 5770"/>
                <a:gd name="T97" fmla="*/ 6 h 174"/>
                <a:gd name="T98" fmla="*/ 4580 w 5770"/>
                <a:gd name="T99" fmla="*/ 36 h 174"/>
                <a:gd name="T100" fmla="*/ 4676 w 5770"/>
                <a:gd name="T101" fmla="*/ 73 h 174"/>
                <a:gd name="T102" fmla="*/ 4855 w 5770"/>
                <a:gd name="T103" fmla="*/ 60 h 174"/>
                <a:gd name="T104" fmla="*/ 5046 w 5770"/>
                <a:gd name="T105" fmla="*/ 14 h 174"/>
                <a:gd name="T106" fmla="*/ 5208 w 5770"/>
                <a:gd name="T107" fmla="*/ 9 h 174"/>
                <a:gd name="T108" fmla="*/ 5381 w 5770"/>
                <a:gd name="T109" fmla="*/ 29 h 174"/>
                <a:gd name="T110" fmla="*/ 5393 w 5770"/>
                <a:gd name="T111" fmla="*/ 48 h 174"/>
                <a:gd name="T112" fmla="*/ 5584 w 5770"/>
                <a:gd name="T113" fmla="*/ 64 h 174"/>
                <a:gd name="T114" fmla="*/ 5638 w 5770"/>
                <a:gd name="T115" fmla="*/ 70 h 174"/>
                <a:gd name="T116" fmla="*/ 5405 w 5770"/>
                <a:gd name="T117" fmla="*/ 64 h 174"/>
                <a:gd name="T118" fmla="*/ 5381 w 5770"/>
                <a:gd name="T119" fmla="*/ 36 h 174"/>
                <a:gd name="T120" fmla="*/ 5321 w 5770"/>
                <a:gd name="T121" fmla="*/ 29 h 174"/>
                <a:gd name="T122" fmla="*/ 5147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p:spPr>
          <p:txBody>
            <a:bodyPr wrap="none" anchor="ctr"/>
            <a:lstStyle/>
            <a:p>
              <a:pPr>
                <a:defRPr/>
              </a:pPr>
              <a:endParaRPr lang="pl-PL" sz="1350"/>
            </a:p>
          </p:txBody>
        </p:sp>
      </p:grpSp>
      <p:sp>
        <p:nvSpPr>
          <p:cNvPr id="2071" name="Rectangle 23">
            <a:extLst>
              <a:ext uri="{FF2B5EF4-FFF2-40B4-BE49-F238E27FC236}">
                <a16:creationId xmlns:a16="http://schemas.microsoft.com/office/drawing/2014/main" id="{1E3B3DDB-E4DD-4F17-8059-656F892259C3}"/>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0ABFB9D5-75F8-6976-F7C7-A82160A5F90D}"/>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542925" algn="l"/>
                <a:tab pos="1085850" algn="l"/>
              </a:tabLst>
              <a:defRPr sz="75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54B6F667-FAB7-11F5-58CF-72C3F962D58E}"/>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542925" algn="l"/>
                <a:tab pos="1085850" algn="l"/>
                <a:tab pos="1628775" algn="l"/>
              </a:tabLst>
              <a:defRPr sz="75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74F217D7-F700-E2BB-CD2E-696909828900}"/>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75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92703C41-F19E-44EE-B033-A2D194C3E8A7}" type="slidenum">
              <a:rPr lang="pl-PL" altLang="pl-PL"/>
              <a:pPr>
                <a:defRPr/>
              </a:pPr>
              <a:t>‹#›</a:t>
            </a:fld>
            <a:endParaRPr lang="pl-PL" altLang="pl-PL"/>
          </a:p>
        </p:txBody>
      </p:sp>
      <p:sp>
        <p:nvSpPr>
          <p:cNvPr id="2075" name="Rectangle 27">
            <a:extLst>
              <a:ext uri="{FF2B5EF4-FFF2-40B4-BE49-F238E27FC236}">
                <a16:creationId xmlns:a16="http://schemas.microsoft.com/office/drawing/2014/main" id="{0D889139-2802-8BB6-1FE0-4D5325968851}"/>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2846358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5pPr>
      <a:lvl6pPr marL="18859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6pPr>
      <a:lvl7pPr marL="22288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7pPr>
      <a:lvl8pPr marL="25717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8pPr>
      <a:lvl9pPr marL="29146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9pPr>
    </p:titleStyle>
    <p:bodyStyle>
      <a:lvl1pPr marL="257175" indent="-257175" algn="l" defTabSz="336550"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ea typeface="+mn-ea"/>
          <a:cs typeface="+mn-cs"/>
        </a:defRPr>
      </a:lvl1pPr>
      <a:lvl2pPr marL="557213" indent="-214313" algn="l" defTabSz="336550" rtl="0" eaLnBrk="0" fontAlgn="base" hangingPunct="0">
        <a:spcBef>
          <a:spcPts val="525"/>
        </a:spcBef>
        <a:spcAft>
          <a:spcPct val="0"/>
        </a:spcAft>
        <a:buClr>
          <a:srgbClr val="000000"/>
        </a:buClr>
        <a:buSzPct val="100000"/>
        <a:buFont typeface="Times New Roman" panose="02020603050405020304" pitchFamily="18" charset="0"/>
        <a:defRPr sz="2100">
          <a:solidFill>
            <a:srgbClr val="FFFFFF"/>
          </a:solidFill>
          <a:effectLst>
            <a:outerShdw blurRad="38100" dist="38100" dir="2700000" algn="tl">
              <a:srgbClr val="000000"/>
            </a:outerShdw>
          </a:effectLst>
          <a:latin typeface="+mn-lt"/>
          <a:cs typeface="+mn-cs"/>
        </a:defRPr>
      </a:lvl2pPr>
      <a:lvl3pPr marL="857250" indent="-171450" algn="l" defTabSz="336550" rtl="0" eaLnBrk="0" fontAlgn="base" hangingPunct="0">
        <a:spcBef>
          <a:spcPts val="450"/>
        </a:spcBef>
        <a:spcAft>
          <a:spcPct val="0"/>
        </a:spcAft>
        <a:buClr>
          <a:srgbClr val="000000"/>
        </a:buClr>
        <a:buSzPct val="100000"/>
        <a:buFont typeface="Times New Roman" panose="02020603050405020304" pitchFamily="18" charset="0"/>
        <a:defRPr>
          <a:solidFill>
            <a:srgbClr val="FFFFFF"/>
          </a:solidFill>
          <a:effectLst>
            <a:outerShdw blurRad="38100" dist="38100" dir="2700000" algn="tl">
              <a:srgbClr val="000000"/>
            </a:outerShdw>
          </a:effectLst>
          <a:latin typeface="+mn-lt"/>
          <a:cs typeface="+mn-cs"/>
        </a:defRPr>
      </a:lvl3pPr>
      <a:lvl4pPr marL="12001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FFFFFF"/>
          </a:solidFill>
          <a:effectLst>
            <a:outerShdw blurRad="38100" dist="38100" dir="2700000" algn="tl">
              <a:srgbClr val="000000"/>
            </a:outerShdw>
          </a:effectLst>
          <a:latin typeface="+mn-lt"/>
          <a:cs typeface="+mn-cs"/>
        </a:defRPr>
      </a:lvl4pPr>
      <a:lvl5pPr marL="15430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FFFFFF"/>
          </a:solidFill>
          <a:effectLst>
            <a:outerShdw blurRad="38100" dist="38100" dir="2700000" algn="tl">
              <a:srgbClr val="000000"/>
            </a:outerShdw>
          </a:effectLst>
          <a:latin typeface="+mn-lt"/>
          <a:cs typeface="+mn-cs"/>
        </a:defRPr>
      </a:lvl5pPr>
      <a:lvl6pPr marL="18859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6pPr>
      <a:lvl7pPr marL="22288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7pPr>
      <a:lvl8pPr marL="25717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8pPr>
      <a:lvl9pPr marL="29146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2050" name="Group 1">
            <a:extLst>
              <a:ext uri="{FF2B5EF4-FFF2-40B4-BE49-F238E27FC236}">
                <a16:creationId xmlns:a16="http://schemas.microsoft.com/office/drawing/2014/main" id="{977C889C-213A-ADEB-7E6C-C5DE2350895B}"/>
              </a:ext>
            </a:extLst>
          </p:cNvPr>
          <p:cNvGrpSpPr>
            <a:grpSpLocks/>
          </p:cNvGrpSpPr>
          <p:nvPr/>
        </p:nvGrpSpPr>
        <p:grpSpPr bwMode="auto">
          <a:xfrm>
            <a:off x="1" y="0"/>
            <a:ext cx="12206817" cy="6853238"/>
            <a:chOff x="0" y="0"/>
            <a:chExt cx="5767" cy="4317"/>
          </a:xfrm>
        </p:grpSpPr>
        <p:sp>
          <p:nvSpPr>
            <p:cNvPr id="3080" name="Rectangle 2">
              <a:extLst>
                <a:ext uri="{FF2B5EF4-FFF2-40B4-BE49-F238E27FC236}">
                  <a16:creationId xmlns:a16="http://schemas.microsoft.com/office/drawing/2014/main" id="{75E65EB5-F7FE-F58C-AC35-7D5FCEE9B9F8}"/>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1" name="Rectangle 3">
              <a:extLst>
                <a:ext uri="{FF2B5EF4-FFF2-40B4-BE49-F238E27FC236}">
                  <a16:creationId xmlns:a16="http://schemas.microsoft.com/office/drawing/2014/main" id="{1ECC59CE-FA2C-E92E-66E1-B6527945AE2B}"/>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2" name="Rectangle 4">
              <a:extLst>
                <a:ext uri="{FF2B5EF4-FFF2-40B4-BE49-F238E27FC236}">
                  <a16:creationId xmlns:a16="http://schemas.microsoft.com/office/drawing/2014/main" id="{CD72F846-B5A0-4CAC-F404-B29307CB8D02}"/>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3" name="Rectangle 5">
              <a:extLst>
                <a:ext uri="{FF2B5EF4-FFF2-40B4-BE49-F238E27FC236}">
                  <a16:creationId xmlns:a16="http://schemas.microsoft.com/office/drawing/2014/main" id="{02CC168C-CF7D-2F88-191A-A136B472F8E1}"/>
                </a:ext>
              </a:extLst>
            </p:cNvPr>
            <p:cNvSpPr>
              <a:spLocks noChangeArrowheads="1"/>
            </p:cNvSpPr>
            <p:nvPr/>
          </p:nvSpPr>
          <p:spPr bwMode="auto">
            <a:xfrm>
              <a:off x="2256" y="0"/>
              <a:ext cx="237" cy="4317"/>
            </a:xfrm>
            <a:prstGeom prst="rect">
              <a:avLst/>
            </a:prstGeom>
            <a:solidFill>
              <a:srgbClr val="800000"/>
            </a:soli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4" name="Rectangle 6">
              <a:extLst>
                <a:ext uri="{FF2B5EF4-FFF2-40B4-BE49-F238E27FC236}">
                  <a16:creationId xmlns:a16="http://schemas.microsoft.com/office/drawing/2014/main" id="{82242C8E-633F-5D6E-C5AD-2595A07F2B47}"/>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5" name="Rectangle 7">
              <a:extLst>
                <a:ext uri="{FF2B5EF4-FFF2-40B4-BE49-F238E27FC236}">
                  <a16:creationId xmlns:a16="http://schemas.microsoft.com/office/drawing/2014/main" id="{198981D0-FEEA-B105-A86A-1E307BD8CC16}"/>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6" name="Rectangle 8">
              <a:extLst>
                <a:ext uri="{FF2B5EF4-FFF2-40B4-BE49-F238E27FC236}">
                  <a16:creationId xmlns:a16="http://schemas.microsoft.com/office/drawing/2014/main" id="{3D01CA83-383C-C488-9CCD-9CD102778118}"/>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7" name="Rectangle 9">
              <a:extLst>
                <a:ext uri="{FF2B5EF4-FFF2-40B4-BE49-F238E27FC236}">
                  <a16:creationId xmlns:a16="http://schemas.microsoft.com/office/drawing/2014/main" id="{D5BF1C52-4235-BAE3-781A-2DB1783F919C}"/>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8" name="Rectangle 10">
              <a:extLst>
                <a:ext uri="{FF2B5EF4-FFF2-40B4-BE49-F238E27FC236}">
                  <a16:creationId xmlns:a16="http://schemas.microsoft.com/office/drawing/2014/main" id="{99A82C2A-3F3D-F4A5-AA91-1FA7939A5159}"/>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89" name="Rectangle 11">
              <a:extLst>
                <a:ext uri="{FF2B5EF4-FFF2-40B4-BE49-F238E27FC236}">
                  <a16:creationId xmlns:a16="http://schemas.microsoft.com/office/drawing/2014/main" id="{5FBD39A6-3694-07E8-4925-E2E1608D2C40}"/>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0" name="Rectangle 12">
              <a:extLst>
                <a:ext uri="{FF2B5EF4-FFF2-40B4-BE49-F238E27FC236}">
                  <a16:creationId xmlns:a16="http://schemas.microsoft.com/office/drawing/2014/main" id="{77F1DBAB-A918-D697-E4CB-B993D5A389A1}"/>
                </a:ext>
              </a:extLst>
            </p:cNvPr>
            <p:cNvSpPr>
              <a:spLocks noChangeArrowheads="1"/>
            </p:cNvSpPr>
            <p:nvPr/>
          </p:nvSpPr>
          <p:spPr bwMode="auto">
            <a:xfrm>
              <a:off x="1248" y="0"/>
              <a:ext cx="141" cy="4317"/>
            </a:xfrm>
            <a:prstGeom prst="rect">
              <a:avLst/>
            </a:prstGeom>
            <a:solidFill>
              <a:srgbClr val="602000"/>
            </a:soli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1" name="Rectangle 13">
              <a:extLst>
                <a:ext uri="{FF2B5EF4-FFF2-40B4-BE49-F238E27FC236}">
                  <a16:creationId xmlns:a16="http://schemas.microsoft.com/office/drawing/2014/main" id="{0CBFFE23-2E11-0187-636E-5A5FD414CBF1}"/>
                </a:ext>
              </a:extLst>
            </p:cNvPr>
            <p:cNvSpPr>
              <a:spLocks noChangeArrowheads="1"/>
            </p:cNvSpPr>
            <p:nvPr/>
          </p:nvSpPr>
          <p:spPr bwMode="auto">
            <a:xfrm>
              <a:off x="3300" y="0"/>
              <a:ext cx="249" cy="4317"/>
            </a:xfrm>
            <a:prstGeom prst="rect">
              <a:avLst/>
            </a:prstGeom>
            <a:solidFill>
              <a:srgbClr val="602000"/>
            </a:soli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2" name="Rectangle 14">
              <a:extLst>
                <a:ext uri="{FF2B5EF4-FFF2-40B4-BE49-F238E27FC236}">
                  <a16:creationId xmlns:a16="http://schemas.microsoft.com/office/drawing/2014/main" id="{7067346E-67A7-C580-92DA-A4C88738C92D}"/>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3" name="Rectangle 15">
              <a:extLst>
                <a:ext uri="{FF2B5EF4-FFF2-40B4-BE49-F238E27FC236}">
                  <a16:creationId xmlns:a16="http://schemas.microsoft.com/office/drawing/2014/main" id="{D0521855-E823-1C73-1F8C-99D7BA9F1B33}"/>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4" name="Rectangle 16">
              <a:extLst>
                <a:ext uri="{FF2B5EF4-FFF2-40B4-BE49-F238E27FC236}">
                  <a16:creationId xmlns:a16="http://schemas.microsoft.com/office/drawing/2014/main" id="{D794C0D1-7C07-4642-54F8-968CFA68DB03}"/>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5" name="Rectangle 17">
              <a:extLst>
                <a:ext uri="{FF2B5EF4-FFF2-40B4-BE49-F238E27FC236}">
                  <a16:creationId xmlns:a16="http://schemas.microsoft.com/office/drawing/2014/main" id="{48C5A989-62C0-E5A8-6E1C-413E6323A165}"/>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6" name="Rectangle 18">
              <a:extLst>
                <a:ext uri="{FF2B5EF4-FFF2-40B4-BE49-F238E27FC236}">
                  <a16:creationId xmlns:a16="http://schemas.microsoft.com/office/drawing/2014/main" id="{C2D4B87E-FF75-CF0B-A18A-109810A38057}"/>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7" name="Rectangle 19">
              <a:extLst>
                <a:ext uri="{FF2B5EF4-FFF2-40B4-BE49-F238E27FC236}">
                  <a16:creationId xmlns:a16="http://schemas.microsoft.com/office/drawing/2014/main" id="{A715C625-695C-0E97-C6C4-8EFAE72FA60A}"/>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8" name="Rectangle 20">
              <a:extLst>
                <a:ext uri="{FF2B5EF4-FFF2-40B4-BE49-F238E27FC236}">
                  <a16:creationId xmlns:a16="http://schemas.microsoft.com/office/drawing/2014/main" id="{23FE4F89-1CC2-4594-1B46-8DE4F626136B}"/>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p:spPr>
          <p:txBody>
            <a:bodyPr wrap="none" anchor="ctr"/>
            <a:lstStyle/>
            <a:p>
              <a:pPr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099" name="Freeform 21">
              <a:extLst>
                <a:ext uri="{FF2B5EF4-FFF2-40B4-BE49-F238E27FC236}">
                  <a16:creationId xmlns:a16="http://schemas.microsoft.com/office/drawing/2014/main" id="{9F335D96-B4FC-8119-FDA4-6D8F4D23ECF8}"/>
                </a:ext>
              </a:extLst>
            </p:cNvPr>
            <p:cNvSpPr>
              <a:spLocks noChangeArrowheads="1"/>
            </p:cNvSpPr>
            <p:nvPr/>
          </p:nvSpPr>
          <p:spPr bwMode="auto">
            <a:xfrm>
              <a:off x="1" y="3875"/>
              <a:ext cx="5757" cy="442"/>
            </a:xfrm>
            <a:custGeom>
              <a:avLst/>
              <a:gdLst>
                <a:gd name="T0" fmla="*/ 5625 w 5760"/>
                <a:gd name="T1" fmla="*/ 74 h 445"/>
                <a:gd name="T2" fmla="*/ 5433 w 5760"/>
                <a:gd name="T3" fmla="*/ 74 h 445"/>
                <a:gd name="T4" fmla="*/ 5379 w 5760"/>
                <a:gd name="T5" fmla="*/ 74 h 445"/>
                <a:gd name="T6" fmla="*/ 5373 w 5760"/>
                <a:gd name="T7" fmla="*/ 65 h 445"/>
                <a:gd name="T8" fmla="*/ 5367 w 5760"/>
                <a:gd name="T9" fmla="*/ 44 h 445"/>
                <a:gd name="T10" fmla="*/ 5339 w 5760"/>
                <a:gd name="T11" fmla="*/ 18 h 445"/>
                <a:gd name="T12" fmla="*/ 5257 w 5760"/>
                <a:gd name="T13" fmla="*/ 7 h 445"/>
                <a:gd name="T14" fmla="*/ 4976 w 5760"/>
                <a:gd name="T15" fmla="*/ 22 h 445"/>
                <a:gd name="T16" fmla="*/ 4911 w 5760"/>
                <a:gd name="T17" fmla="*/ 55 h 445"/>
                <a:gd name="T18" fmla="*/ 4786 w 5760"/>
                <a:gd name="T19" fmla="*/ 77 h 445"/>
                <a:gd name="T20" fmla="*/ 4690 w 5760"/>
                <a:gd name="T21" fmla="*/ 87 h 445"/>
                <a:gd name="T22" fmla="*/ 4612 w 5760"/>
                <a:gd name="T23" fmla="*/ 74 h 445"/>
                <a:gd name="T24" fmla="*/ 4548 w 5760"/>
                <a:gd name="T25" fmla="*/ 25 h 445"/>
                <a:gd name="T26" fmla="*/ 4464 w 5760"/>
                <a:gd name="T27" fmla="*/ 9 h 445"/>
                <a:gd name="T28" fmla="*/ 4360 w 5760"/>
                <a:gd name="T29" fmla="*/ 39 h 445"/>
                <a:gd name="T30" fmla="*/ 4186 w 5760"/>
                <a:gd name="T31" fmla="*/ 74 h 445"/>
                <a:gd name="T32" fmla="*/ 3970 w 5760"/>
                <a:gd name="T33" fmla="*/ 77 h 445"/>
                <a:gd name="T34" fmla="*/ 3760 w 5760"/>
                <a:gd name="T35" fmla="*/ 77 h 445"/>
                <a:gd name="T36" fmla="*/ 3604 w 5760"/>
                <a:gd name="T37" fmla="*/ 74 h 445"/>
                <a:gd name="T38" fmla="*/ 3544 w 5760"/>
                <a:gd name="T39" fmla="*/ 50 h 445"/>
                <a:gd name="T40" fmla="*/ 3478 w 5760"/>
                <a:gd name="T41" fmla="*/ 44 h 445"/>
                <a:gd name="T42" fmla="*/ 3430 w 5760"/>
                <a:gd name="T43" fmla="*/ 55 h 445"/>
                <a:gd name="T44" fmla="*/ 3370 w 5760"/>
                <a:gd name="T45" fmla="*/ 74 h 445"/>
                <a:gd name="T46" fmla="*/ 2998 w 5760"/>
                <a:gd name="T47" fmla="*/ 87 h 445"/>
                <a:gd name="T48" fmla="*/ 2819 w 5760"/>
                <a:gd name="T49" fmla="*/ 103 h 445"/>
                <a:gd name="T50" fmla="*/ 2717 w 5760"/>
                <a:gd name="T51" fmla="*/ 92 h 445"/>
                <a:gd name="T52" fmla="*/ 2685 w 5760"/>
                <a:gd name="T53" fmla="*/ 56 h 445"/>
                <a:gd name="T54" fmla="*/ 2633 w 5760"/>
                <a:gd name="T55" fmla="*/ 50 h 445"/>
                <a:gd name="T56" fmla="*/ 2533 w 5760"/>
                <a:gd name="T57" fmla="*/ 74 h 445"/>
                <a:gd name="T58" fmla="*/ 2419 w 5760"/>
                <a:gd name="T59" fmla="*/ 84 h 445"/>
                <a:gd name="T60" fmla="*/ 2297 w 5760"/>
                <a:gd name="T61" fmla="*/ 74 h 445"/>
                <a:gd name="T62" fmla="*/ 2249 w 5760"/>
                <a:gd name="T63" fmla="*/ 70 h 445"/>
                <a:gd name="T64" fmla="*/ 2160 w 5760"/>
                <a:gd name="T65" fmla="*/ 3 h 445"/>
                <a:gd name="T66" fmla="*/ 2023 w 5760"/>
                <a:gd name="T67" fmla="*/ 64 h 445"/>
                <a:gd name="T68" fmla="*/ 1769 w 5760"/>
                <a:gd name="T69" fmla="*/ 77 h 445"/>
                <a:gd name="T70" fmla="*/ 1535 w 5760"/>
                <a:gd name="T71" fmla="*/ 74 h 445"/>
                <a:gd name="T72" fmla="*/ 1457 w 5760"/>
                <a:gd name="T73" fmla="*/ 74 h 445"/>
                <a:gd name="T74" fmla="*/ 1403 w 5760"/>
                <a:gd name="T75" fmla="*/ 50 h 445"/>
                <a:gd name="T76" fmla="*/ 1349 w 5760"/>
                <a:gd name="T77" fmla="*/ 44 h 445"/>
                <a:gd name="T78" fmla="*/ 1283 w 5760"/>
                <a:gd name="T79" fmla="*/ 55 h 445"/>
                <a:gd name="T80" fmla="*/ 1115 w 5760"/>
                <a:gd name="T81" fmla="*/ 82 h 445"/>
                <a:gd name="T82" fmla="*/ 948 w 5760"/>
                <a:gd name="T83" fmla="*/ 118 h 445"/>
                <a:gd name="T84" fmla="*/ 708 w 5760"/>
                <a:gd name="T85" fmla="*/ 113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87 h 445"/>
                <a:gd name="T100" fmla="*/ 90 w 5760"/>
                <a:gd name="T101" fmla="*/ 87 h 445"/>
                <a:gd name="T102" fmla="*/ 0 w 5760"/>
                <a:gd name="T103" fmla="*/ 74 h 445"/>
                <a:gd name="T104" fmla="*/ 5685 w 5760"/>
                <a:gd name="T105" fmla="*/ 370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p:spPr>
          <p:txBody>
            <a:bodyPr wrap="none" anchor="ctr"/>
            <a:lstStyle/>
            <a:p>
              <a:pPr>
                <a:defRPr/>
              </a:pPr>
              <a:endParaRPr lang="pl-PL" sz="1350"/>
            </a:p>
          </p:txBody>
        </p:sp>
        <p:sp>
          <p:nvSpPr>
            <p:cNvPr id="3100" name="Freeform 22">
              <a:extLst>
                <a:ext uri="{FF2B5EF4-FFF2-40B4-BE49-F238E27FC236}">
                  <a16:creationId xmlns:a16="http://schemas.microsoft.com/office/drawing/2014/main" id="{FF356E6E-4D9C-13F2-723D-A4E37E659FEF}"/>
                </a:ext>
              </a:extLst>
            </p:cNvPr>
            <p:cNvSpPr>
              <a:spLocks noChangeArrowheads="1"/>
            </p:cNvSpPr>
            <p:nvPr/>
          </p:nvSpPr>
          <p:spPr bwMode="auto">
            <a:xfrm>
              <a:off x="0" y="3867"/>
              <a:ext cx="5767" cy="171"/>
            </a:xfrm>
            <a:custGeom>
              <a:avLst/>
              <a:gdLst>
                <a:gd name="T0" fmla="*/ 4918 w 5770"/>
                <a:gd name="T1" fmla="*/ 41 h 174"/>
                <a:gd name="T2" fmla="*/ 4721 w 5770"/>
                <a:gd name="T3" fmla="*/ 84 h 174"/>
                <a:gd name="T4" fmla="*/ 4590 w 5770"/>
                <a:gd name="T5" fmla="*/ 66 h 174"/>
                <a:gd name="T6" fmla="*/ 4548 w 5770"/>
                <a:gd name="T7" fmla="*/ 29 h 174"/>
                <a:gd name="T8" fmla="*/ 4428 w 5770"/>
                <a:gd name="T9" fmla="*/ 29 h 174"/>
                <a:gd name="T10" fmla="*/ 4136 w 5770"/>
                <a:gd name="T11" fmla="*/ 72 h 174"/>
                <a:gd name="T12" fmla="*/ 3765 w 5770"/>
                <a:gd name="T13" fmla="*/ 78 h 174"/>
                <a:gd name="T14" fmla="*/ 3567 w 5770"/>
                <a:gd name="T15" fmla="*/ 47 h 174"/>
                <a:gd name="T16" fmla="*/ 3460 w 5770"/>
                <a:gd name="T17" fmla="*/ 35 h 174"/>
                <a:gd name="T18" fmla="*/ 3286 w 5770"/>
                <a:gd name="T19" fmla="*/ 66 h 174"/>
                <a:gd name="T20" fmla="*/ 2821 w 5770"/>
                <a:gd name="T21" fmla="*/ 98 h 174"/>
                <a:gd name="T22" fmla="*/ 2678 w 5770"/>
                <a:gd name="T23" fmla="*/ 66 h 174"/>
                <a:gd name="T24" fmla="*/ 2594 w 5770"/>
                <a:gd name="T25" fmla="*/ 63 h 174"/>
                <a:gd name="T26" fmla="*/ 2391 w 5770"/>
                <a:gd name="T27" fmla="*/ 84 h 174"/>
                <a:gd name="T28" fmla="*/ 2253 w 5770"/>
                <a:gd name="T29" fmla="*/ 59 h 174"/>
                <a:gd name="T30" fmla="*/ 2126 w 5770"/>
                <a:gd name="T31" fmla="*/ 29 h 174"/>
                <a:gd name="T32" fmla="*/ 1922 w 5770"/>
                <a:gd name="T33" fmla="*/ 78 h 174"/>
                <a:gd name="T34" fmla="*/ 1500 w 5770"/>
                <a:gd name="T35" fmla="*/ 69 h 174"/>
                <a:gd name="T36" fmla="*/ 1404 w 5770"/>
                <a:gd name="T37" fmla="*/ 35 h 174"/>
                <a:gd name="T38" fmla="*/ 1308 w 5770"/>
                <a:gd name="T39" fmla="*/ 35 h 174"/>
                <a:gd name="T40" fmla="*/ 1033 w 5770"/>
                <a:gd name="T41" fmla="*/ 98 h 174"/>
                <a:gd name="T42" fmla="*/ 652 w 5770"/>
                <a:gd name="T43" fmla="*/ 98 h 174"/>
                <a:gd name="T44" fmla="*/ 442 w 5770"/>
                <a:gd name="T45" fmla="*/ 41 h 174"/>
                <a:gd name="T46" fmla="*/ 377 w 5770"/>
                <a:gd name="T47" fmla="*/ 29 h 174"/>
                <a:gd name="T48" fmla="*/ 305 w 5770"/>
                <a:gd name="T49" fmla="*/ 72 h 174"/>
                <a:gd name="T50" fmla="*/ 144 w 5770"/>
                <a:gd name="T51" fmla="*/ 88 h 174"/>
                <a:gd name="T52" fmla="*/ 0 w 5770"/>
                <a:gd name="T53" fmla="*/ 66 h 174"/>
                <a:gd name="T54" fmla="*/ 167 w 5770"/>
                <a:gd name="T55" fmla="*/ 78 h 174"/>
                <a:gd name="T56" fmla="*/ 323 w 5770"/>
                <a:gd name="T57" fmla="*/ 59 h 174"/>
                <a:gd name="T58" fmla="*/ 383 w 5770"/>
                <a:gd name="T59" fmla="*/ 24 h 174"/>
                <a:gd name="T60" fmla="*/ 460 w 5770"/>
                <a:gd name="T61" fmla="*/ 35 h 174"/>
                <a:gd name="T62" fmla="*/ 706 w 5770"/>
                <a:gd name="T63" fmla="*/ 94 h 174"/>
                <a:gd name="T64" fmla="*/ 1075 w 5770"/>
                <a:gd name="T65" fmla="*/ 78 h 174"/>
                <a:gd name="T66" fmla="*/ 1320 w 5770"/>
                <a:gd name="T67" fmla="*/ 29 h 174"/>
                <a:gd name="T68" fmla="*/ 1416 w 5770"/>
                <a:gd name="T69" fmla="*/ 29 h 174"/>
                <a:gd name="T70" fmla="*/ 1536 w 5770"/>
                <a:gd name="T71" fmla="*/ 63 h 174"/>
                <a:gd name="T72" fmla="*/ 1946 w 5770"/>
                <a:gd name="T73" fmla="*/ 66 h 174"/>
                <a:gd name="T74" fmla="*/ 2210 w 5770"/>
                <a:gd name="T75" fmla="*/ 3 h 174"/>
                <a:gd name="T76" fmla="*/ 2325 w 5770"/>
                <a:gd name="T77" fmla="*/ 69 h 174"/>
                <a:gd name="T78" fmla="*/ 2534 w 5770"/>
                <a:gd name="T79" fmla="*/ 66 h 174"/>
                <a:gd name="T80" fmla="*/ 2690 w 5770"/>
                <a:gd name="T81" fmla="*/ 24 h 174"/>
                <a:gd name="T82" fmla="*/ 2767 w 5770"/>
                <a:gd name="T83" fmla="*/ 84 h 174"/>
                <a:gd name="T84" fmla="*/ 3077 w 5770"/>
                <a:gd name="T85" fmla="*/ 69 h 174"/>
                <a:gd name="T86" fmla="*/ 3436 w 5770"/>
                <a:gd name="T87" fmla="*/ 29 h 174"/>
                <a:gd name="T88" fmla="*/ 3532 w 5770"/>
                <a:gd name="T89" fmla="*/ 29 h 174"/>
                <a:gd name="T90" fmla="*/ 3681 w 5770"/>
                <a:gd name="T91" fmla="*/ 63 h 174"/>
                <a:gd name="T92" fmla="*/ 4028 w 5770"/>
                <a:gd name="T93" fmla="*/ 69 h 174"/>
                <a:gd name="T94" fmla="*/ 4369 w 5770"/>
                <a:gd name="T95" fmla="*/ 29 h 174"/>
                <a:gd name="T96" fmla="*/ 4524 w 5770"/>
                <a:gd name="T97" fmla="*/ 6 h 174"/>
                <a:gd name="T98" fmla="*/ 4578 w 5770"/>
                <a:gd name="T99" fmla="*/ 35 h 174"/>
                <a:gd name="T100" fmla="*/ 4674 w 5770"/>
                <a:gd name="T101" fmla="*/ 72 h 174"/>
                <a:gd name="T102" fmla="*/ 4852 w 5770"/>
                <a:gd name="T103" fmla="*/ 59 h 174"/>
                <a:gd name="T104" fmla="*/ 5043 w 5770"/>
                <a:gd name="T105" fmla="*/ 14 h 174"/>
                <a:gd name="T106" fmla="*/ 5205 w 5770"/>
                <a:gd name="T107" fmla="*/ 9 h 174"/>
                <a:gd name="T108" fmla="*/ 5378 w 5770"/>
                <a:gd name="T109" fmla="*/ 29 h 174"/>
                <a:gd name="T110" fmla="*/ 5390 w 5770"/>
                <a:gd name="T111" fmla="*/ 47 h 174"/>
                <a:gd name="T112" fmla="*/ 5581 w 5770"/>
                <a:gd name="T113" fmla="*/ 63 h 174"/>
                <a:gd name="T114" fmla="*/ 5635 w 5770"/>
                <a:gd name="T115" fmla="*/ 69 h 174"/>
                <a:gd name="T116" fmla="*/ 5402 w 5770"/>
                <a:gd name="T117" fmla="*/ 63 h 174"/>
                <a:gd name="T118" fmla="*/ 5378 w 5770"/>
                <a:gd name="T119" fmla="*/ 35 h 174"/>
                <a:gd name="T120" fmla="*/ 5318 w 5770"/>
                <a:gd name="T121" fmla="*/ 29 h 174"/>
                <a:gd name="T122" fmla="*/ 5144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p:spPr>
          <p:txBody>
            <a:bodyPr wrap="none" anchor="ctr"/>
            <a:lstStyle/>
            <a:p>
              <a:pPr>
                <a:defRPr/>
              </a:pPr>
              <a:endParaRPr lang="pl-PL" sz="1350"/>
            </a:p>
          </p:txBody>
        </p:sp>
      </p:grpSp>
      <p:sp>
        <p:nvSpPr>
          <p:cNvPr id="1047" name="Rectangle 23">
            <a:extLst>
              <a:ext uri="{FF2B5EF4-FFF2-40B4-BE49-F238E27FC236}">
                <a16:creationId xmlns:a16="http://schemas.microsoft.com/office/drawing/2014/main" id="{3F8668D3-E181-EB89-F0EF-E0F1768E2CB4}"/>
              </a:ext>
            </a:extLst>
          </p:cNvPr>
          <p:cNvSpPr>
            <a:spLocks noGrp="1" noChangeArrowheads="1"/>
          </p:cNvSpPr>
          <p:nvPr>
            <p:ph type="title"/>
          </p:nvPr>
        </p:nvSpPr>
        <p:spPr bwMode="auto">
          <a:xfrm>
            <a:off x="609600" y="160339"/>
            <a:ext cx="10966451" cy="1373187"/>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1048" name="Rectangle 24">
            <a:extLst>
              <a:ext uri="{FF2B5EF4-FFF2-40B4-BE49-F238E27FC236}">
                <a16:creationId xmlns:a16="http://schemas.microsoft.com/office/drawing/2014/main" id="{CE85D737-7A2B-4A2D-5D90-71DC42111BE9}"/>
              </a:ext>
            </a:extLst>
          </p:cNvPr>
          <p:cNvSpPr>
            <a:spLocks noGrp="1" noChangeArrowheads="1"/>
          </p:cNvSpPr>
          <p:nvPr>
            <p:ph type="body" idx="1"/>
          </p:nvPr>
        </p:nvSpPr>
        <p:spPr bwMode="auto">
          <a:xfrm>
            <a:off x="609600" y="1600201"/>
            <a:ext cx="10966451" cy="45259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
        <p:nvSpPr>
          <p:cNvPr id="1049" name="Rectangle 25">
            <a:extLst>
              <a:ext uri="{FF2B5EF4-FFF2-40B4-BE49-F238E27FC236}">
                <a16:creationId xmlns:a16="http://schemas.microsoft.com/office/drawing/2014/main" id="{756A6B35-9294-2682-AF25-4CD0FB7FD00D}"/>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solidFill>
                  <a:srgbClr val="FFFFFF"/>
                </a:solidFill>
                <a:latin typeface="Arial" charset="0"/>
                <a:cs typeface="Arial" charset="0"/>
              </a:defRPr>
            </a:lvl1pPr>
          </a:lstStyle>
          <a:p>
            <a:pPr>
              <a:defRPr/>
            </a:pPr>
            <a:endParaRPr lang="pl-PL"/>
          </a:p>
        </p:txBody>
      </p:sp>
      <p:sp>
        <p:nvSpPr>
          <p:cNvPr id="1050" name="Rectangle 26">
            <a:extLst>
              <a:ext uri="{FF2B5EF4-FFF2-40B4-BE49-F238E27FC236}">
                <a16:creationId xmlns:a16="http://schemas.microsoft.com/office/drawing/2014/main" id="{D13C5844-8679-979B-FC70-746013F98628}"/>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SzPct val="100000"/>
              <a:defRPr>
                <a:solidFill>
                  <a:srgbClr val="FFFFFF"/>
                </a:solidFill>
              </a:defRPr>
            </a:lvl1pPr>
          </a:lstStyle>
          <a:p>
            <a:pPr>
              <a:defRPr/>
            </a:pPr>
            <a:fld id="{FDAC9DBB-32A6-421C-9B93-BF81D55ED175}" type="slidenum">
              <a:rPr lang="pl-PL" altLang="pl-PL"/>
              <a:pPr>
                <a:defRPr/>
              </a:pPr>
              <a:t>‹#›</a:t>
            </a:fld>
            <a:endParaRPr lang="pl-PL" altLang="pl-PL"/>
          </a:p>
        </p:txBody>
      </p:sp>
      <p:sp>
        <p:nvSpPr>
          <p:cNvPr id="1051" name="Rectangle 27">
            <a:extLst>
              <a:ext uri="{FF2B5EF4-FFF2-40B4-BE49-F238E27FC236}">
                <a16:creationId xmlns:a16="http://schemas.microsoft.com/office/drawing/2014/main" id="{660F812B-FA5E-1987-05BB-5524CB0F3CE3}"/>
              </a:ext>
            </a:extLst>
          </p:cNvPr>
          <p:cNvSpPr>
            <a:spLocks noGrp="1" noChangeArrowheads="1"/>
          </p:cNvSpPr>
          <p:nvPr>
            <p:ph type="dt"/>
          </p:nvPr>
        </p:nvSpPr>
        <p:spPr bwMode="auto">
          <a:xfrm>
            <a:off x="609600" y="6248400"/>
            <a:ext cx="2838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solidFill>
                  <a:srgbClr val="FFFFFF"/>
                </a:solidFill>
                <a:latin typeface="Arial" charset="0"/>
                <a:cs typeface="Arial" charset="0"/>
              </a:defRPr>
            </a:lvl1pPr>
          </a:lstStyle>
          <a:p>
            <a:pPr>
              <a:defRPr/>
            </a:pPr>
            <a:endParaRPr lang="pl-PL"/>
          </a:p>
        </p:txBody>
      </p:sp>
    </p:spTree>
    <p:extLst>
      <p:ext uri="{BB962C8B-B14F-4D97-AF65-F5344CB8AC3E}">
        <p14:creationId xmlns:p14="http://schemas.microsoft.com/office/powerpoint/2010/main" val="187534565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itchFamily="32" charset="0"/>
          <a:cs typeface="Arial" charset="0"/>
        </a:defRPr>
      </a:lvl5pPr>
      <a:lvl6pPr marL="18859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6pPr>
      <a:lvl7pPr marL="22288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7pPr>
      <a:lvl8pPr marL="25717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8pPr>
      <a:lvl9pPr marL="2914650" indent="-171450" algn="ctr" defTabSz="336947" rtl="0" fontAlgn="base">
        <a:spcBef>
          <a:spcPct val="0"/>
        </a:spcBef>
        <a:spcAft>
          <a:spcPct val="0"/>
        </a:spcAft>
        <a:buClr>
          <a:srgbClr val="000000"/>
        </a:buClr>
        <a:buSzPct val="100000"/>
        <a:buFont typeface="Times New Roman" pitchFamily="16" charset="0"/>
        <a:defRPr sz="3150">
          <a:solidFill>
            <a:srgbClr val="FFFFCC"/>
          </a:solidFill>
          <a:effectLst>
            <a:outerShdw blurRad="38100" dist="38100" dir="2700000" algn="tl">
              <a:srgbClr val="000000"/>
            </a:outerShdw>
          </a:effectLst>
          <a:latin typeface="Tahoma" pitchFamily="32" charset="0"/>
          <a:cs typeface="Arial" charset="0"/>
        </a:defRPr>
      </a:lvl9pPr>
    </p:titleStyle>
    <p:bodyStyle>
      <a:lvl1pPr marL="257175" indent="-257175" algn="l" defTabSz="336550"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ea typeface="+mn-ea"/>
          <a:cs typeface="+mn-cs"/>
        </a:defRPr>
      </a:lvl1pPr>
      <a:lvl2pPr marL="557213" indent="-214313" algn="l" defTabSz="336550" rtl="0" eaLnBrk="0" fontAlgn="base" hangingPunct="0">
        <a:spcBef>
          <a:spcPts val="525"/>
        </a:spcBef>
        <a:spcAft>
          <a:spcPct val="0"/>
        </a:spcAft>
        <a:buClr>
          <a:srgbClr val="000000"/>
        </a:buClr>
        <a:buSzPct val="100000"/>
        <a:buFont typeface="Times New Roman" panose="02020603050405020304" pitchFamily="18" charset="0"/>
        <a:defRPr sz="2100">
          <a:solidFill>
            <a:srgbClr val="FFFFFF"/>
          </a:solidFill>
          <a:effectLst>
            <a:outerShdw blurRad="38100" dist="38100" dir="2700000" algn="tl">
              <a:srgbClr val="000000"/>
            </a:outerShdw>
          </a:effectLst>
          <a:latin typeface="+mn-lt"/>
          <a:cs typeface="+mn-cs"/>
        </a:defRPr>
      </a:lvl2pPr>
      <a:lvl3pPr marL="857250" indent="-171450" algn="l" defTabSz="336550" rtl="0" eaLnBrk="0" fontAlgn="base" hangingPunct="0">
        <a:spcBef>
          <a:spcPts val="450"/>
        </a:spcBef>
        <a:spcAft>
          <a:spcPct val="0"/>
        </a:spcAft>
        <a:buClr>
          <a:srgbClr val="000000"/>
        </a:buClr>
        <a:buSzPct val="100000"/>
        <a:buFont typeface="Times New Roman" panose="02020603050405020304" pitchFamily="18" charset="0"/>
        <a:defRPr>
          <a:solidFill>
            <a:srgbClr val="FFFFFF"/>
          </a:solidFill>
          <a:effectLst>
            <a:outerShdw blurRad="38100" dist="38100" dir="2700000" algn="tl">
              <a:srgbClr val="000000"/>
            </a:outerShdw>
          </a:effectLst>
          <a:latin typeface="+mn-lt"/>
          <a:cs typeface="+mn-cs"/>
        </a:defRPr>
      </a:lvl3pPr>
      <a:lvl4pPr marL="12001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FFFFFF"/>
          </a:solidFill>
          <a:effectLst>
            <a:outerShdw blurRad="38100" dist="38100" dir="2700000" algn="tl">
              <a:srgbClr val="000000"/>
            </a:outerShdw>
          </a:effectLst>
          <a:latin typeface="+mn-lt"/>
          <a:cs typeface="+mn-cs"/>
        </a:defRPr>
      </a:lvl4pPr>
      <a:lvl5pPr marL="15430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FFFFFF"/>
          </a:solidFill>
          <a:effectLst>
            <a:outerShdw blurRad="38100" dist="38100" dir="2700000" algn="tl">
              <a:srgbClr val="000000"/>
            </a:outerShdw>
          </a:effectLst>
          <a:latin typeface="+mn-lt"/>
          <a:cs typeface="+mn-cs"/>
        </a:defRPr>
      </a:lvl5pPr>
      <a:lvl6pPr marL="18859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6pPr>
      <a:lvl7pPr marL="22288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7pPr>
      <a:lvl8pPr marL="25717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8pPr>
      <a:lvl9pPr marL="2914650" indent="-171450" algn="l" defTabSz="336947" rtl="0" fontAlgn="base">
        <a:spcBef>
          <a:spcPts val="375"/>
        </a:spcBef>
        <a:spcAft>
          <a:spcPct val="0"/>
        </a:spcAft>
        <a:buClr>
          <a:srgbClr val="000000"/>
        </a:buClr>
        <a:buSzPct val="100000"/>
        <a:buFont typeface="Times New Roman" pitchFamily="16" charset="0"/>
        <a:defRPr sz="15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5122" name="Group 1">
            <a:extLst>
              <a:ext uri="{FF2B5EF4-FFF2-40B4-BE49-F238E27FC236}">
                <a16:creationId xmlns:a16="http://schemas.microsoft.com/office/drawing/2014/main" id="{B5DF1D4E-B5BF-A678-A35D-634816D82609}"/>
              </a:ext>
            </a:extLst>
          </p:cNvPr>
          <p:cNvGrpSpPr>
            <a:grpSpLocks/>
          </p:cNvGrpSpPr>
          <p:nvPr/>
        </p:nvGrpSpPr>
        <p:grpSpPr bwMode="auto">
          <a:xfrm>
            <a:off x="1" y="0"/>
            <a:ext cx="12206817" cy="6853238"/>
            <a:chOff x="0" y="0"/>
            <a:chExt cx="5767" cy="4317"/>
          </a:xfrm>
        </p:grpSpPr>
        <p:sp>
          <p:nvSpPr>
            <p:cNvPr id="5128" name="Rectangle 2">
              <a:extLst>
                <a:ext uri="{FF2B5EF4-FFF2-40B4-BE49-F238E27FC236}">
                  <a16:creationId xmlns:a16="http://schemas.microsoft.com/office/drawing/2014/main" id="{01096DAF-860E-AE8B-7A41-46CDB613ABF7}"/>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29" name="Rectangle 3">
              <a:extLst>
                <a:ext uri="{FF2B5EF4-FFF2-40B4-BE49-F238E27FC236}">
                  <a16:creationId xmlns:a16="http://schemas.microsoft.com/office/drawing/2014/main" id="{A790B940-D187-8111-E199-A157187AA932}"/>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0" name="Rectangle 4">
              <a:extLst>
                <a:ext uri="{FF2B5EF4-FFF2-40B4-BE49-F238E27FC236}">
                  <a16:creationId xmlns:a16="http://schemas.microsoft.com/office/drawing/2014/main" id="{3150ACFA-32E4-6F01-6D2C-5B5D7A2A9379}"/>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1" name="Rectangle 5">
              <a:extLst>
                <a:ext uri="{FF2B5EF4-FFF2-40B4-BE49-F238E27FC236}">
                  <a16:creationId xmlns:a16="http://schemas.microsoft.com/office/drawing/2014/main" id="{A1AF1C30-BE00-9E9A-03CC-12AB724E265F}"/>
                </a:ext>
              </a:extLst>
            </p:cNvPr>
            <p:cNvSpPr>
              <a:spLocks noChangeArrowheads="1"/>
            </p:cNvSpPr>
            <p:nvPr/>
          </p:nvSpPr>
          <p:spPr bwMode="auto">
            <a:xfrm>
              <a:off x="2256" y="0"/>
              <a:ext cx="237" cy="4317"/>
            </a:xfrm>
            <a:prstGeom prst="rect">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2" name="Rectangle 6">
              <a:extLst>
                <a:ext uri="{FF2B5EF4-FFF2-40B4-BE49-F238E27FC236}">
                  <a16:creationId xmlns:a16="http://schemas.microsoft.com/office/drawing/2014/main" id="{15D5B293-F49A-A131-416C-A1ABE0F91D22}"/>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3" name="Rectangle 7">
              <a:extLst>
                <a:ext uri="{FF2B5EF4-FFF2-40B4-BE49-F238E27FC236}">
                  <a16:creationId xmlns:a16="http://schemas.microsoft.com/office/drawing/2014/main" id="{833E532B-AC12-4A89-0280-21E94D974624}"/>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4" name="Rectangle 8">
              <a:extLst>
                <a:ext uri="{FF2B5EF4-FFF2-40B4-BE49-F238E27FC236}">
                  <a16:creationId xmlns:a16="http://schemas.microsoft.com/office/drawing/2014/main" id="{72879844-D2BA-DADC-5DA5-0A9B8B779B32}"/>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5" name="Rectangle 9">
              <a:extLst>
                <a:ext uri="{FF2B5EF4-FFF2-40B4-BE49-F238E27FC236}">
                  <a16:creationId xmlns:a16="http://schemas.microsoft.com/office/drawing/2014/main" id="{E7B5F563-F239-A62B-8D71-126F1437A743}"/>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6" name="Rectangle 10">
              <a:extLst>
                <a:ext uri="{FF2B5EF4-FFF2-40B4-BE49-F238E27FC236}">
                  <a16:creationId xmlns:a16="http://schemas.microsoft.com/office/drawing/2014/main" id="{4E0E98EE-E678-B4DC-43CF-92AD40069AE2}"/>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7" name="Rectangle 11">
              <a:extLst>
                <a:ext uri="{FF2B5EF4-FFF2-40B4-BE49-F238E27FC236}">
                  <a16:creationId xmlns:a16="http://schemas.microsoft.com/office/drawing/2014/main" id="{2AB11E0B-C7ED-1A2A-728C-0012D9609D00}"/>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8" name="Rectangle 12">
              <a:extLst>
                <a:ext uri="{FF2B5EF4-FFF2-40B4-BE49-F238E27FC236}">
                  <a16:creationId xmlns:a16="http://schemas.microsoft.com/office/drawing/2014/main" id="{1EF5A047-607F-1C36-0AB2-58D1113476BE}"/>
                </a:ext>
              </a:extLst>
            </p:cNvPr>
            <p:cNvSpPr>
              <a:spLocks noChangeArrowheads="1"/>
            </p:cNvSpPr>
            <p:nvPr/>
          </p:nvSpPr>
          <p:spPr bwMode="auto">
            <a:xfrm>
              <a:off x="1248" y="0"/>
              <a:ext cx="141"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39" name="Rectangle 13">
              <a:extLst>
                <a:ext uri="{FF2B5EF4-FFF2-40B4-BE49-F238E27FC236}">
                  <a16:creationId xmlns:a16="http://schemas.microsoft.com/office/drawing/2014/main" id="{FC786D1F-2A80-4193-118C-2F11DDAA735F}"/>
                </a:ext>
              </a:extLst>
            </p:cNvPr>
            <p:cNvSpPr>
              <a:spLocks noChangeArrowheads="1"/>
            </p:cNvSpPr>
            <p:nvPr/>
          </p:nvSpPr>
          <p:spPr bwMode="auto">
            <a:xfrm>
              <a:off x="3300" y="0"/>
              <a:ext cx="249"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0" name="Rectangle 14">
              <a:extLst>
                <a:ext uri="{FF2B5EF4-FFF2-40B4-BE49-F238E27FC236}">
                  <a16:creationId xmlns:a16="http://schemas.microsoft.com/office/drawing/2014/main" id="{305E54B8-70B8-F439-41A0-D3363A408575}"/>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1" name="Rectangle 15">
              <a:extLst>
                <a:ext uri="{FF2B5EF4-FFF2-40B4-BE49-F238E27FC236}">
                  <a16:creationId xmlns:a16="http://schemas.microsoft.com/office/drawing/2014/main" id="{435BC89D-317B-C3B5-F888-8335EAB47401}"/>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2" name="Rectangle 16">
              <a:extLst>
                <a:ext uri="{FF2B5EF4-FFF2-40B4-BE49-F238E27FC236}">
                  <a16:creationId xmlns:a16="http://schemas.microsoft.com/office/drawing/2014/main" id="{62D10A15-7988-4491-96C8-FBB38CB27319}"/>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3" name="Rectangle 17">
              <a:extLst>
                <a:ext uri="{FF2B5EF4-FFF2-40B4-BE49-F238E27FC236}">
                  <a16:creationId xmlns:a16="http://schemas.microsoft.com/office/drawing/2014/main" id="{890D839C-BEC3-3929-270B-CE23A4846727}"/>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4" name="Rectangle 18">
              <a:extLst>
                <a:ext uri="{FF2B5EF4-FFF2-40B4-BE49-F238E27FC236}">
                  <a16:creationId xmlns:a16="http://schemas.microsoft.com/office/drawing/2014/main" id="{82394008-A500-293A-5B4A-45725B30CAD2}"/>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5" name="Rectangle 19">
              <a:extLst>
                <a:ext uri="{FF2B5EF4-FFF2-40B4-BE49-F238E27FC236}">
                  <a16:creationId xmlns:a16="http://schemas.microsoft.com/office/drawing/2014/main" id="{63BC80C3-9993-3D8C-4E87-AE20F5975F11}"/>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6" name="Rectangle 20">
              <a:extLst>
                <a:ext uri="{FF2B5EF4-FFF2-40B4-BE49-F238E27FC236}">
                  <a16:creationId xmlns:a16="http://schemas.microsoft.com/office/drawing/2014/main" id="{9D52872F-CF54-4664-7472-0E41A452601F}"/>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5147" name="Freeform 21">
              <a:extLst>
                <a:ext uri="{FF2B5EF4-FFF2-40B4-BE49-F238E27FC236}">
                  <a16:creationId xmlns:a16="http://schemas.microsoft.com/office/drawing/2014/main" id="{ED6A1DCB-F9A9-7387-36EB-2706F302CDC4}"/>
                </a:ext>
              </a:extLst>
            </p:cNvPr>
            <p:cNvSpPr>
              <a:spLocks noChangeArrowheads="1"/>
            </p:cNvSpPr>
            <p:nvPr/>
          </p:nvSpPr>
          <p:spPr bwMode="auto">
            <a:xfrm>
              <a:off x="1" y="3875"/>
              <a:ext cx="5757" cy="442"/>
            </a:xfrm>
            <a:custGeom>
              <a:avLst/>
              <a:gdLst>
                <a:gd name="T0" fmla="*/ 5559 w 5760"/>
                <a:gd name="T1" fmla="*/ 74 h 445"/>
                <a:gd name="T2" fmla="*/ 5367 w 5760"/>
                <a:gd name="T3" fmla="*/ 74 h 445"/>
                <a:gd name="T4" fmla="*/ 5313 w 5760"/>
                <a:gd name="T5" fmla="*/ 74 h 445"/>
                <a:gd name="T6" fmla="*/ 5307 w 5760"/>
                <a:gd name="T7" fmla="*/ 65 h 445"/>
                <a:gd name="T8" fmla="*/ 5301 w 5760"/>
                <a:gd name="T9" fmla="*/ 44 h 445"/>
                <a:gd name="T10" fmla="*/ 5273 w 5760"/>
                <a:gd name="T11" fmla="*/ 18 h 445"/>
                <a:gd name="T12" fmla="*/ 5191 w 5760"/>
                <a:gd name="T13" fmla="*/ 7 h 445"/>
                <a:gd name="T14" fmla="*/ 4910 w 5760"/>
                <a:gd name="T15" fmla="*/ 22 h 445"/>
                <a:gd name="T16" fmla="*/ 4845 w 5760"/>
                <a:gd name="T17" fmla="*/ 55 h 445"/>
                <a:gd name="T18" fmla="*/ 4742 w 5760"/>
                <a:gd name="T19" fmla="*/ 74 h 445"/>
                <a:gd name="T20" fmla="*/ 4646 w 5760"/>
                <a:gd name="T21" fmla="*/ 74 h 445"/>
                <a:gd name="T22" fmla="*/ 4568 w 5760"/>
                <a:gd name="T23" fmla="*/ 74 h 445"/>
                <a:gd name="T24" fmla="*/ 4504 w 5760"/>
                <a:gd name="T25" fmla="*/ 25 h 445"/>
                <a:gd name="T26" fmla="*/ 4420 w 5760"/>
                <a:gd name="T27" fmla="*/ 9 h 445"/>
                <a:gd name="T28" fmla="*/ 4316 w 5760"/>
                <a:gd name="T29" fmla="*/ 39 h 445"/>
                <a:gd name="T30" fmla="*/ 4142 w 5760"/>
                <a:gd name="T31" fmla="*/ 74 h 445"/>
                <a:gd name="T32" fmla="*/ 3926 w 5760"/>
                <a:gd name="T33" fmla="*/ 74 h 445"/>
                <a:gd name="T34" fmla="*/ 3716 w 5760"/>
                <a:gd name="T35" fmla="*/ 74 h 445"/>
                <a:gd name="T36" fmla="*/ 3560 w 5760"/>
                <a:gd name="T37" fmla="*/ 74 h 445"/>
                <a:gd name="T38" fmla="*/ 3500 w 5760"/>
                <a:gd name="T39" fmla="*/ 50 h 445"/>
                <a:gd name="T40" fmla="*/ 3434 w 5760"/>
                <a:gd name="T41" fmla="*/ 44 h 445"/>
                <a:gd name="T42" fmla="*/ 3386 w 5760"/>
                <a:gd name="T43" fmla="*/ 55 h 445"/>
                <a:gd name="T44" fmla="*/ 3326 w 5760"/>
                <a:gd name="T45" fmla="*/ 74 h 445"/>
                <a:gd name="T46" fmla="*/ 2954 w 5760"/>
                <a:gd name="T47" fmla="*/ 74 h 445"/>
                <a:gd name="T48" fmla="*/ 2797 w 5760"/>
                <a:gd name="T49" fmla="*/ 81 h 445"/>
                <a:gd name="T50" fmla="*/ 2695 w 5760"/>
                <a:gd name="T51" fmla="*/ 74 h 445"/>
                <a:gd name="T52" fmla="*/ 2663 w 5760"/>
                <a:gd name="T53" fmla="*/ 56 h 445"/>
                <a:gd name="T54" fmla="*/ 2611 w 5760"/>
                <a:gd name="T55" fmla="*/ 50 h 445"/>
                <a:gd name="T56" fmla="*/ 2511 w 5760"/>
                <a:gd name="T57" fmla="*/ 74 h 445"/>
                <a:gd name="T58" fmla="*/ 2397 w 5760"/>
                <a:gd name="T59" fmla="*/ 74 h 445"/>
                <a:gd name="T60" fmla="*/ 2275 w 5760"/>
                <a:gd name="T61" fmla="*/ 74 h 445"/>
                <a:gd name="T62" fmla="*/ 2227 w 5760"/>
                <a:gd name="T63" fmla="*/ 70 h 445"/>
                <a:gd name="T64" fmla="*/ 2138 w 5760"/>
                <a:gd name="T65" fmla="*/ 3 h 445"/>
                <a:gd name="T66" fmla="*/ 2001 w 5760"/>
                <a:gd name="T67" fmla="*/ 64 h 445"/>
                <a:gd name="T68" fmla="*/ 1747 w 5760"/>
                <a:gd name="T69" fmla="*/ 74 h 445"/>
                <a:gd name="T70" fmla="*/ 1513 w 5760"/>
                <a:gd name="T71" fmla="*/ 74 h 445"/>
                <a:gd name="T72" fmla="*/ 1435 w 5760"/>
                <a:gd name="T73" fmla="*/ 74 h 445"/>
                <a:gd name="T74" fmla="*/ 1381 w 5760"/>
                <a:gd name="T75" fmla="*/ 50 h 445"/>
                <a:gd name="T76" fmla="*/ 1327 w 5760"/>
                <a:gd name="T77" fmla="*/ 44 h 445"/>
                <a:gd name="T78" fmla="*/ 1261 w 5760"/>
                <a:gd name="T79" fmla="*/ 55 h 445"/>
                <a:gd name="T80" fmla="*/ 1093 w 5760"/>
                <a:gd name="T81" fmla="*/ 74 h 445"/>
                <a:gd name="T82" fmla="*/ 948 w 5760"/>
                <a:gd name="T83" fmla="*/ 96 h 445"/>
                <a:gd name="T84" fmla="*/ 708 w 5760"/>
                <a:gd name="T85" fmla="*/ 91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74 h 445"/>
                <a:gd name="T100" fmla="*/ 90 w 5760"/>
                <a:gd name="T101" fmla="*/ 74 h 445"/>
                <a:gd name="T102" fmla="*/ 0 w 5760"/>
                <a:gd name="T103" fmla="*/ 74 h 445"/>
                <a:gd name="T104" fmla="*/ 5619 w 5760"/>
                <a:gd name="T105" fmla="*/ 326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sp>
          <p:nvSpPr>
            <p:cNvPr id="5148" name="Freeform 22">
              <a:extLst>
                <a:ext uri="{FF2B5EF4-FFF2-40B4-BE49-F238E27FC236}">
                  <a16:creationId xmlns:a16="http://schemas.microsoft.com/office/drawing/2014/main" id="{7CBBC273-2B36-2315-0B95-F8677502400C}"/>
                </a:ext>
              </a:extLst>
            </p:cNvPr>
            <p:cNvSpPr>
              <a:spLocks noChangeArrowheads="1"/>
            </p:cNvSpPr>
            <p:nvPr/>
          </p:nvSpPr>
          <p:spPr bwMode="auto">
            <a:xfrm>
              <a:off x="0" y="3867"/>
              <a:ext cx="5767" cy="171"/>
            </a:xfrm>
            <a:custGeom>
              <a:avLst/>
              <a:gdLst>
                <a:gd name="T0" fmla="*/ 4852 w 5770"/>
                <a:gd name="T1" fmla="*/ 29 h 174"/>
                <a:gd name="T2" fmla="*/ 4677 w 5770"/>
                <a:gd name="T3" fmla="*/ 62 h 174"/>
                <a:gd name="T4" fmla="*/ 4546 w 5770"/>
                <a:gd name="T5" fmla="*/ 44 h 174"/>
                <a:gd name="T6" fmla="*/ 4504 w 5770"/>
                <a:gd name="T7" fmla="*/ 29 h 174"/>
                <a:gd name="T8" fmla="*/ 4384 w 5770"/>
                <a:gd name="T9" fmla="*/ 29 h 174"/>
                <a:gd name="T10" fmla="*/ 4092 w 5770"/>
                <a:gd name="T11" fmla="*/ 50 h 174"/>
                <a:gd name="T12" fmla="*/ 3721 w 5770"/>
                <a:gd name="T13" fmla="*/ 56 h 174"/>
                <a:gd name="T14" fmla="*/ 3523 w 5770"/>
                <a:gd name="T15" fmla="*/ 29 h 174"/>
                <a:gd name="T16" fmla="*/ 3416 w 5770"/>
                <a:gd name="T17" fmla="*/ 29 h 174"/>
                <a:gd name="T18" fmla="*/ 3242 w 5770"/>
                <a:gd name="T19" fmla="*/ 44 h 174"/>
                <a:gd name="T20" fmla="*/ 2799 w 5770"/>
                <a:gd name="T21" fmla="*/ 70 h 174"/>
                <a:gd name="T22" fmla="*/ 2656 w 5770"/>
                <a:gd name="T23" fmla="*/ 44 h 174"/>
                <a:gd name="T24" fmla="*/ 2572 w 5770"/>
                <a:gd name="T25" fmla="*/ 41 h 174"/>
                <a:gd name="T26" fmla="*/ 2369 w 5770"/>
                <a:gd name="T27" fmla="*/ 62 h 174"/>
                <a:gd name="T28" fmla="*/ 2231 w 5770"/>
                <a:gd name="T29" fmla="*/ 37 h 174"/>
                <a:gd name="T30" fmla="*/ 2104 w 5770"/>
                <a:gd name="T31" fmla="*/ 29 h 174"/>
                <a:gd name="T32" fmla="*/ 1900 w 5770"/>
                <a:gd name="T33" fmla="*/ 56 h 174"/>
                <a:gd name="T34" fmla="*/ 1478 w 5770"/>
                <a:gd name="T35" fmla="*/ 47 h 174"/>
                <a:gd name="T36" fmla="*/ 1382 w 5770"/>
                <a:gd name="T37" fmla="*/ 29 h 174"/>
                <a:gd name="T38" fmla="*/ 1286 w 5770"/>
                <a:gd name="T39" fmla="*/ 29 h 174"/>
                <a:gd name="T40" fmla="*/ 1011 w 5770"/>
                <a:gd name="T41" fmla="*/ 70 h 174"/>
                <a:gd name="T42" fmla="*/ 652 w 5770"/>
                <a:gd name="T43" fmla="*/ 70 h 174"/>
                <a:gd name="T44" fmla="*/ 442 w 5770"/>
                <a:gd name="T45" fmla="*/ 29 h 174"/>
                <a:gd name="T46" fmla="*/ 377 w 5770"/>
                <a:gd name="T47" fmla="*/ 29 h 174"/>
                <a:gd name="T48" fmla="*/ 305 w 5770"/>
                <a:gd name="T49" fmla="*/ 50 h 174"/>
                <a:gd name="T50" fmla="*/ 144 w 5770"/>
                <a:gd name="T51" fmla="*/ 65 h 174"/>
                <a:gd name="T52" fmla="*/ 0 w 5770"/>
                <a:gd name="T53" fmla="*/ 44 h 174"/>
                <a:gd name="T54" fmla="*/ 167 w 5770"/>
                <a:gd name="T55" fmla="*/ 56 h 174"/>
                <a:gd name="T56" fmla="*/ 323 w 5770"/>
                <a:gd name="T57" fmla="*/ 37 h 174"/>
                <a:gd name="T58" fmla="*/ 383 w 5770"/>
                <a:gd name="T59" fmla="*/ 24 h 174"/>
                <a:gd name="T60" fmla="*/ 460 w 5770"/>
                <a:gd name="T61" fmla="*/ 29 h 174"/>
                <a:gd name="T62" fmla="*/ 706 w 5770"/>
                <a:gd name="T63" fmla="*/ 68 h 174"/>
                <a:gd name="T64" fmla="*/ 1053 w 5770"/>
                <a:gd name="T65" fmla="*/ 56 h 174"/>
                <a:gd name="T66" fmla="*/ 1298 w 5770"/>
                <a:gd name="T67" fmla="*/ 29 h 174"/>
                <a:gd name="T68" fmla="*/ 1394 w 5770"/>
                <a:gd name="T69" fmla="*/ 29 h 174"/>
                <a:gd name="T70" fmla="*/ 1514 w 5770"/>
                <a:gd name="T71" fmla="*/ 41 h 174"/>
                <a:gd name="T72" fmla="*/ 1924 w 5770"/>
                <a:gd name="T73" fmla="*/ 44 h 174"/>
                <a:gd name="T74" fmla="*/ 2188 w 5770"/>
                <a:gd name="T75" fmla="*/ 3 h 174"/>
                <a:gd name="T76" fmla="*/ 2303 w 5770"/>
                <a:gd name="T77" fmla="*/ 47 h 174"/>
                <a:gd name="T78" fmla="*/ 2512 w 5770"/>
                <a:gd name="T79" fmla="*/ 44 h 174"/>
                <a:gd name="T80" fmla="*/ 2668 w 5770"/>
                <a:gd name="T81" fmla="*/ 24 h 174"/>
                <a:gd name="T82" fmla="*/ 2745 w 5770"/>
                <a:gd name="T83" fmla="*/ 62 h 174"/>
                <a:gd name="T84" fmla="*/ 3033 w 5770"/>
                <a:gd name="T85" fmla="*/ 47 h 174"/>
                <a:gd name="T86" fmla="*/ 3392 w 5770"/>
                <a:gd name="T87" fmla="*/ 29 h 174"/>
                <a:gd name="T88" fmla="*/ 3488 w 5770"/>
                <a:gd name="T89" fmla="*/ 29 h 174"/>
                <a:gd name="T90" fmla="*/ 3637 w 5770"/>
                <a:gd name="T91" fmla="*/ 41 h 174"/>
                <a:gd name="T92" fmla="*/ 3984 w 5770"/>
                <a:gd name="T93" fmla="*/ 47 h 174"/>
                <a:gd name="T94" fmla="*/ 4325 w 5770"/>
                <a:gd name="T95" fmla="*/ 29 h 174"/>
                <a:gd name="T96" fmla="*/ 4480 w 5770"/>
                <a:gd name="T97" fmla="*/ 6 h 174"/>
                <a:gd name="T98" fmla="*/ 4534 w 5770"/>
                <a:gd name="T99" fmla="*/ 29 h 174"/>
                <a:gd name="T100" fmla="*/ 4630 w 5770"/>
                <a:gd name="T101" fmla="*/ 50 h 174"/>
                <a:gd name="T102" fmla="*/ 4793 w 5770"/>
                <a:gd name="T103" fmla="*/ 37 h 174"/>
                <a:gd name="T104" fmla="*/ 4977 w 5770"/>
                <a:gd name="T105" fmla="*/ 14 h 174"/>
                <a:gd name="T106" fmla="*/ 5139 w 5770"/>
                <a:gd name="T107" fmla="*/ 9 h 174"/>
                <a:gd name="T108" fmla="*/ 5312 w 5770"/>
                <a:gd name="T109" fmla="*/ 29 h 174"/>
                <a:gd name="T110" fmla="*/ 5324 w 5770"/>
                <a:gd name="T111" fmla="*/ 29 h 174"/>
                <a:gd name="T112" fmla="*/ 5515 w 5770"/>
                <a:gd name="T113" fmla="*/ 41 h 174"/>
                <a:gd name="T114" fmla="*/ 5569 w 5770"/>
                <a:gd name="T115" fmla="*/ 47 h 174"/>
                <a:gd name="T116" fmla="*/ 5336 w 5770"/>
                <a:gd name="T117" fmla="*/ 41 h 174"/>
                <a:gd name="T118" fmla="*/ 5312 w 5770"/>
                <a:gd name="T119" fmla="*/ 29 h 174"/>
                <a:gd name="T120" fmla="*/ 5252 w 5770"/>
                <a:gd name="T121" fmla="*/ 29 h 174"/>
                <a:gd name="T122" fmla="*/ 5078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grpSp>
      <p:sp>
        <p:nvSpPr>
          <p:cNvPr id="2071" name="Rectangle 23">
            <a:extLst>
              <a:ext uri="{FF2B5EF4-FFF2-40B4-BE49-F238E27FC236}">
                <a16:creationId xmlns:a16="http://schemas.microsoft.com/office/drawing/2014/main" id="{96505872-F0F1-00A4-7886-3B086DB6A509}"/>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FA9D4BBD-822C-EC3C-3813-71A47F39926D}"/>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5074285B-B8EE-ACF0-141D-5D8121D60CC8}"/>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723900" algn="l"/>
                <a:tab pos="1447800" algn="l"/>
                <a:tab pos="21717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34B8145F-40B8-D679-B90A-19A349023BE0}"/>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00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3B3E75B7-B661-4B4E-ABDA-F080F36F3309}" type="slidenum">
              <a:rPr lang="pl-PL" altLang="pl-PL"/>
              <a:pPr>
                <a:defRPr/>
              </a:pPr>
              <a:t>‹#›</a:t>
            </a:fld>
            <a:endParaRPr lang="pl-PL" altLang="pl-PL"/>
          </a:p>
        </p:txBody>
      </p:sp>
      <p:sp>
        <p:nvSpPr>
          <p:cNvPr id="2075" name="Rectangle 27">
            <a:extLst>
              <a:ext uri="{FF2B5EF4-FFF2-40B4-BE49-F238E27FC236}">
                <a16:creationId xmlns:a16="http://schemas.microsoft.com/office/drawing/2014/main" id="{60E313DF-B3E9-2CB0-63F0-2A285152337A}"/>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317663845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9218" name="Group 1">
            <a:extLst>
              <a:ext uri="{FF2B5EF4-FFF2-40B4-BE49-F238E27FC236}">
                <a16:creationId xmlns:a16="http://schemas.microsoft.com/office/drawing/2014/main" id="{5F4A9B29-A370-5F4C-4439-1C85BA8FB4F0}"/>
              </a:ext>
            </a:extLst>
          </p:cNvPr>
          <p:cNvGrpSpPr>
            <a:grpSpLocks/>
          </p:cNvGrpSpPr>
          <p:nvPr/>
        </p:nvGrpSpPr>
        <p:grpSpPr bwMode="auto">
          <a:xfrm>
            <a:off x="0" y="1"/>
            <a:ext cx="12208933" cy="6854825"/>
            <a:chOff x="0" y="0"/>
            <a:chExt cx="5768" cy="4318"/>
          </a:xfrm>
        </p:grpSpPr>
        <p:sp>
          <p:nvSpPr>
            <p:cNvPr id="1032" name="Rectangle 2">
              <a:extLst>
                <a:ext uri="{FF2B5EF4-FFF2-40B4-BE49-F238E27FC236}">
                  <a16:creationId xmlns:a16="http://schemas.microsoft.com/office/drawing/2014/main" id="{4317DEC1-EBE3-A28E-F203-681242F2FAAB}"/>
                </a:ext>
              </a:extLst>
            </p:cNvPr>
            <p:cNvSpPr>
              <a:spLocks noChangeArrowheads="1"/>
            </p:cNvSpPr>
            <p:nvPr/>
          </p:nvSpPr>
          <p:spPr bwMode="auto">
            <a:xfrm>
              <a:off x="5232" y="1"/>
              <a:ext cx="526" cy="4317"/>
            </a:xfrm>
            <a:prstGeom prst="rect">
              <a:avLst/>
            </a:prstGeom>
            <a:gradFill rotWithShape="0">
              <a:gsLst>
                <a:gs pos="0">
                  <a:srgbClr val="0E0E0E"/>
                </a:gs>
                <a:gs pos="100000">
                  <a:srgbClr val="0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3" name="Rectangle 3">
              <a:extLst>
                <a:ext uri="{FF2B5EF4-FFF2-40B4-BE49-F238E27FC236}">
                  <a16:creationId xmlns:a16="http://schemas.microsoft.com/office/drawing/2014/main" id="{B64EDA36-E40E-376D-4B4B-8B058AC1DA39}"/>
                </a:ext>
              </a:extLst>
            </p:cNvPr>
            <p:cNvSpPr>
              <a:spLocks noChangeArrowheads="1"/>
            </p:cNvSpPr>
            <p:nvPr/>
          </p:nvSpPr>
          <p:spPr bwMode="auto">
            <a:xfrm>
              <a:off x="1056" y="0"/>
              <a:ext cx="190"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4" name="Rectangle 4">
              <a:extLst>
                <a:ext uri="{FF2B5EF4-FFF2-40B4-BE49-F238E27FC236}">
                  <a16:creationId xmlns:a16="http://schemas.microsoft.com/office/drawing/2014/main" id="{0E5AE768-37C3-DC10-B8D8-B099658E78F1}"/>
                </a:ext>
              </a:extLst>
            </p:cNvPr>
            <p:cNvSpPr>
              <a:spLocks noChangeArrowheads="1"/>
            </p:cNvSpPr>
            <p:nvPr/>
          </p:nvSpPr>
          <p:spPr bwMode="auto">
            <a:xfrm>
              <a:off x="1728" y="0"/>
              <a:ext cx="430"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5" name="Rectangle 5">
              <a:extLst>
                <a:ext uri="{FF2B5EF4-FFF2-40B4-BE49-F238E27FC236}">
                  <a16:creationId xmlns:a16="http://schemas.microsoft.com/office/drawing/2014/main" id="{423FF1AA-31B2-CD1D-7DBF-5FA7078DA878}"/>
                </a:ext>
              </a:extLst>
            </p:cNvPr>
            <p:cNvSpPr>
              <a:spLocks noChangeArrowheads="1"/>
            </p:cNvSpPr>
            <p:nvPr/>
          </p:nvSpPr>
          <p:spPr bwMode="auto">
            <a:xfrm>
              <a:off x="2256" y="0"/>
              <a:ext cx="238" cy="4318"/>
            </a:xfrm>
            <a:prstGeom prst="rect">
              <a:avLst/>
            </a:prstGeom>
            <a:solidFill>
              <a:srgbClr val="800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6" name="Rectangle 6">
              <a:extLst>
                <a:ext uri="{FF2B5EF4-FFF2-40B4-BE49-F238E27FC236}">
                  <a16:creationId xmlns:a16="http://schemas.microsoft.com/office/drawing/2014/main" id="{C452CDCD-8B9F-314C-C3AD-D365C35F6BE4}"/>
                </a:ext>
              </a:extLst>
            </p:cNvPr>
            <p:cNvSpPr>
              <a:spLocks noChangeArrowheads="1"/>
            </p:cNvSpPr>
            <p:nvPr/>
          </p:nvSpPr>
          <p:spPr bwMode="auto">
            <a:xfrm>
              <a:off x="1344" y="0"/>
              <a:ext cx="382"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7" name="Rectangle 7">
              <a:extLst>
                <a:ext uri="{FF2B5EF4-FFF2-40B4-BE49-F238E27FC236}">
                  <a16:creationId xmlns:a16="http://schemas.microsoft.com/office/drawing/2014/main" id="{EDFD8198-2821-0695-EC47-D9E2CF197217}"/>
                </a:ext>
              </a:extLst>
            </p:cNvPr>
            <p:cNvSpPr>
              <a:spLocks noChangeArrowheads="1"/>
            </p:cNvSpPr>
            <p:nvPr/>
          </p:nvSpPr>
          <p:spPr bwMode="auto">
            <a:xfrm>
              <a:off x="480" y="0"/>
              <a:ext cx="574"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8" name="Rectangle 8">
              <a:extLst>
                <a:ext uri="{FF2B5EF4-FFF2-40B4-BE49-F238E27FC236}">
                  <a16:creationId xmlns:a16="http://schemas.microsoft.com/office/drawing/2014/main" id="{A8206F25-2629-9633-5BEF-4419BC0CAC55}"/>
                </a:ext>
              </a:extLst>
            </p:cNvPr>
            <p:cNvSpPr>
              <a:spLocks noChangeArrowheads="1"/>
            </p:cNvSpPr>
            <p:nvPr/>
          </p:nvSpPr>
          <p:spPr bwMode="auto">
            <a:xfrm>
              <a:off x="288" y="0"/>
              <a:ext cx="190" cy="4318"/>
            </a:xfrm>
            <a:prstGeom prst="rect">
              <a:avLst/>
            </a:prstGeom>
            <a:gradFill rotWithShape="0">
              <a:gsLst>
                <a:gs pos="0">
                  <a:srgbClr val="511B00"/>
                </a:gs>
                <a:gs pos="50000">
                  <a:srgbClr val="602000"/>
                </a:gs>
                <a:gs pos="100000">
                  <a:srgbClr val="511B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9" name="Rectangle 9">
              <a:extLst>
                <a:ext uri="{FF2B5EF4-FFF2-40B4-BE49-F238E27FC236}">
                  <a16:creationId xmlns:a16="http://schemas.microsoft.com/office/drawing/2014/main" id="{79785F6A-4E86-6D8F-F489-6711682D73FD}"/>
                </a:ext>
              </a:extLst>
            </p:cNvPr>
            <p:cNvSpPr>
              <a:spLocks noChangeArrowheads="1"/>
            </p:cNvSpPr>
            <p:nvPr/>
          </p:nvSpPr>
          <p:spPr bwMode="auto">
            <a:xfrm>
              <a:off x="0" y="0"/>
              <a:ext cx="286" cy="4318"/>
            </a:xfrm>
            <a:prstGeom prst="rect">
              <a:avLst/>
            </a:prstGeom>
            <a:gradFill rotWithShape="0">
              <a:gsLst>
                <a:gs pos="0">
                  <a:srgbClr val="4B19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0" name="Rectangle 10">
              <a:extLst>
                <a:ext uri="{FF2B5EF4-FFF2-40B4-BE49-F238E27FC236}">
                  <a16:creationId xmlns:a16="http://schemas.microsoft.com/office/drawing/2014/main" id="{B002EA9E-D3EC-75BF-7D9D-13A80D14A86F}"/>
                </a:ext>
              </a:extLst>
            </p:cNvPr>
            <p:cNvSpPr>
              <a:spLocks noChangeArrowheads="1"/>
            </p:cNvSpPr>
            <p:nvPr/>
          </p:nvSpPr>
          <p:spPr bwMode="auto">
            <a:xfrm>
              <a:off x="2160" y="0"/>
              <a:ext cx="238"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1" name="Rectangle 11">
              <a:extLst>
                <a:ext uri="{FF2B5EF4-FFF2-40B4-BE49-F238E27FC236}">
                  <a16:creationId xmlns:a16="http://schemas.microsoft.com/office/drawing/2014/main" id="{5F2C36B6-49F4-25CD-5B9E-67524B334153}"/>
                </a:ext>
              </a:extLst>
            </p:cNvPr>
            <p:cNvSpPr>
              <a:spLocks noChangeArrowheads="1"/>
            </p:cNvSpPr>
            <p:nvPr/>
          </p:nvSpPr>
          <p:spPr bwMode="auto">
            <a:xfrm>
              <a:off x="2784"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2" name="Rectangle 12">
              <a:extLst>
                <a:ext uri="{FF2B5EF4-FFF2-40B4-BE49-F238E27FC236}">
                  <a16:creationId xmlns:a16="http://schemas.microsoft.com/office/drawing/2014/main" id="{F5DAD3F3-A21E-4985-3B15-87A1AF4517DF}"/>
                </a:ext>
              </a:extLst>
            </p:cNvPr>
            <p:cNvSpPr>
              <a:spLocks noChangeArrowheads="1"/>
            </p:cNvSpPr>
            <p:nvPr/>
          </p:nvSpPr>
          <p:spPr bwMode="auto">
            <a:xfrm>
              <a:off x="1248" y="0"/>
              <a:ext cx="142" cy="4318"/>
            </a:xfrm>
            <a:prstGeom prst="rect">
              <a:avLst/>
            </a:prstGeom>
            <a:solidFill>
              <a:srgbClr val="602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3" name="Rectangle 13">
              <a:extLst>
                <a:ext uri="{FF2B5EF4-FFF2-40B4-BE49-F238E27FC236}">
                  <a16:creationId xmlns:a16="http://schemas.microsoft.com/office/drawing/2014/main" id="{31623B10-B401-2EC5-AA1B-E6D7600BD410}"/>
                </a:ext>
              </a:extLst>
            </p:cNvPr>
            <p:cNvSpPr>
              <a:spLocks noChangeArrowheads="1"/>
            </p:cNvSpPr>
            <p:nvPr/>
          </p:nvSpPr>
          <p:spPr bwMode="auto">
            <a:xfrm>
              <a:off x="3300" y="0"/>
              <a:ext cx="250" cy="4318"/>
            </a:xfrm>
            <a:prstGeom prst="rect">
              <a:avLst/>
            </a:prstGeom>
            <a:solidFill>
              <a:srgbClr val="602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4" name="Rectangle 14">
              <a:extLst>
                <a:ext uri="{FF2B5EF4-FFF2-40B4-BE49-F238E27FC236}">
                  <a16:creationId xmlns:a16="http://schemas.microsoft.com/office/drawing/2014/main" id="{73286E2E-1A30-2CBA-8D2F-239D82363C5D}"/>
                </a:ext>
              </a:extLst>
            </p:cNvPr>
            <p:cNvSpPr>
              <a:spLocks noChangeArrowheads="1"/>
            </p:cNvSpPr>
            <p:nvPr/>
          </p:nvSpPr>
          <p:spPr bwMode="auto">
            <a:xfrm>
              <a:off x="4656" y="0"/>
              <a:ext cx="142"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5" name="Rectangle 15">
              <a:extLst>
                <a:ext uri="{FF2B5EF4-FFF2-40B4-BE49-F238E27FC236}">
                  <a16:creationId xmlns:a16="http://schemas.microsoft.com/office/drawing/2014/main" id="{5E8C9CC3-82C4-03A6-11CD-126594A1B8EF}"/>
                </a:ext>
              </a:extLst>
            </p:cNvPr>
            <p:cNvSpPr>
              <a:spLocks noChangeArrowheads="1"/>
            </p:cNvSpPr>
            <p:nvPr/>
          </p:nvSpPr>
          <p:spPr bwMode="auto">
            <a:xfrm>
              <a:off x="4608" y="0"/>
              <a:ext cx="670" cy="4318"/>
            </a:xfrm>
            <a:prstGeom prst="rect">
              <a:avLst/>
            </a:prstGeom>
            <a:gradFill rotWithShape="0">
              <a:gsLst>
                <a:gs pos="0">
                  <a:srgbClr val="0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6" name="Rectangle 16">
              <a:extLst>
                <a:ext uri="{FF2B5EF4-FFF2-40B4-BE49-F238E27FC236}">
                  <a16:creationId xmlns:a16="http://schemas.microsoft.com/office/drawing/2014/main" id="{302111A0-087A-2D08-0CA0-A541688C5733}"/>
                </a:ext>
              </a:extLst>
            </p:cNvPr>
            <p:cNvSpPr>
              <a:spLocks noChangeArrowheads="1"/>
            </p:cNvSpPr>
            <p:nvPr/>
          </p:nvSpPr>
          <p:spPr bwMode="auto">
            <a:xfrm>
              <a:off x="3504" y="0"/>
              <a:ext cx="622" cy="4318"/>
            </a:xfrm>
            <a:prstGeom prst="rect">
              <a:avLst/>
            </a:prstGeom>
            <a:gradFill rotWithShape="0">
              <a:gsLst>
                <a:gs pos="0">
                  <a:srgbClr val="800000"/>
                </a:gs>
                <a:gs pos="5000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 name="Rectangle 17">
              <a:extLst>
                <a:ext uri="{FF2B5EF4-FFF2-40B4-BE49-F238E27FC236}">
                  <a16:creationId xmlns:a16="http://schemas.microsoft.com/office/drawing/2014/main" id="{19027243-BAD4-780E-7FC0-32639D6731B9}"/>
                </a:ext>
              </a:extLst>
            </p:cNvPr>
            <p:cNvSpPr>
              <a:spLocks noChangeArrowheads="1"/>
            </p:cNvSpPr>
            <p:nvPr/>
          </p:nvSpPr>
          <p:spPr bwMode="auto">
            <a:xfrm>
              <a:off x="3840"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 name="Rectangle 18">
              <a:extLst>
                <a:ext uri="{FF2B5EF4-FFF2-40B4-BE49-F238E27FC236}">
                  <a16:creationId xmlns:a16="http://schemas.microsoft.com/office/drawing/2014/main" id="{03A14EBB-63E6-5CCD-8EE4-607254D254DE}"/>
                </a:ext>
              </a:extLst>
            </p:cNvPr>
            <p:cNvSpPr>
              <a:spLocks noChangeArrowheads="1"/>
            </p:cNvSpPr>
            <p:nvPr/>
          </p:nvSpPr>
          <p:spPr bwMode="auto">
            <a:xfrm>
              <a:off x="4368" y="0"/>
              <a:ext cx="238"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4" name="Rectangle 19">
              <a:extLst>
                <a:ext uri="{FF2B5EF4-FFF2-40B4-BE49-F238E27FC236}">
                  <a16:creationId xmlns:a16="http://schemas.microsoft.com/office/drawing/2014/main" id="{C361B53B-3D8B-16FB-489F-CFF84E5F5818}"/>
                </a:ext>
              </a:extLst>
            </p:cNvPr>
            <p:cNvSpPr>
              <a:spLocks noChangeArrowheads="1"/>
            </p:cNvSpPr>
            <p:nvPr/>
          </p:nvSpPr>
          <p:spPr bwMode="auto">
            <a:xfrm>
              <a:off x="2680" y="0"/>
              <a:ext cx="150"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5" name="Rectangle 20">
              <a:extLst>
                <a:ext uri="{FF2B5EF4-FFF2-40B4-BE49-F238E27FC236}">
                  <a16:creationId xmlns:a16="http://schemas.microsoft.com/office/drawing/2014/main" id="{EF3B67FC-6A7C-7744-2012-3D41BCD2198E}"/>
                </a:ext>
              </a:extLst>
            </p:cNvPr>
            <p:cNvSpPr>
              <a:spLocks noChangeArrowheads="1"/>
            </p:cNvSpPr>
            <p:nvPr/>
          </p:nvSpPr>
          <p:spPr bwMode="auto">
            <a:xfrm>
              <a:off x="2366" y="0"/>
              <a:ext cx="334"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6" name="Freeform 21">
              <a:extLst>
                <a:ext uri="{FF2B5EF4-FFF2-40B4-BE49-F238E27FC236}">
                  <a16:creationId xmlns:a16="http://schemas.microsoft.com/office/drawing/2014/main" id="{5224347B-8EE3-3E00-F5A9-DB88E65C9B17}"/>
                </a:ext>
              </a:extLst>
            </p:cNvPr>
            <p:cNvSpPr>
              <a:spLocks noChangeArrowheads="1"/>
            </p:cNvSpPr>
            <p:nvPr/>
          </p:nvSpPr>
          <p:spPr bwMode="auto">
            <a:xfrm>
              <a:off x="1" y="3875"/>
              <a:ext cx="5758" cy="443"/>
            </a:xfrm>
            <a:custGeom>
              <a:avLst/>
              <a:gdLst>
                <a:gd name="T0" fmla="*/ 5692 w 5760"/>
                <a:gd name="T1" fmla="*/ 86 h 445"/>
                <a:gd name="T2" fmla="*/ 5500 w 5760"/>
                <a:gd name="T3" fmla="*/ 86 h 445"/>
                <a:gd name="T4" fmla="*/ 5446 w 5760"/>
                <a:gd name="T5" fmla="*/ 76 h 445"/>
                <a:gd name="T6" fmla="*/ 5440 w 5760"/>
                <a:gd name="T7" fmla="*/ 65 h 445"/>
                <a:gd name="T8" fmla="*/ 5434 w 5760"/>
                <a:gd name="T9" fmla="*/ 44 h 445"/>
                <a:gd name="T10" fmla="*/ 5406 w 5760"/>
                <a:gd name="T11" fmla="*/ 18 h 445"/>
                <a:gd name="T12" fmla="*/ 5324 w 5760"/>
                <a:gd name="T13" fmla="*/ 7 h 445"/>
                <a:gd name="T14" fmla="*/ 5043 w 5760"/>
                <a:gd name="T15" fmla="*/ 22 h 445"/>
                <a:gd name="T16" fmla="*/ 4978 w 5760"/>
                <a:gd name="T17" fmla="*/ 55 h 445"/>
                <a:gd name="T18" fmla="*/ 4846 w 5760"/>
                <a:gd name="T19" fmla="*/ 102 h 445"/>
                <a:gd name="T20" fmla="*/ 4732 w 5760"/>
                <a:gd name="T21" fmla="*/ 111 h 445"/>
                <a:gd name="T22" fmla="*/ 4654 w 5760"/>
                <a:gd name="T23" fmla="*/ 91 h 445"/>
                <a:gd name="T24" fmla="*/ 4590 w 5760"/>
                <a:gd name="T25" fmla="*/ 25 h 445"/>
                <a:gd name="T26" fmla="*/ 4506 w 5760"/>
                <a:gd name="T27" fmla="*/ 9 h 445"/>
                <a:gd name="T28" fmla="*/ 4402 w 5760"/>
                <a:gd name="T29" fmla="*/ 39 h 445"/>
                <a:gd name="T30" fmla="*/ 4232 w 5760"/>
                <a:gd name="T31" fmla="*/ 81 h 445"/>
                <a:gd name="T32" fmla="*/ 4016 w 5760"/>
                <a:gd name="T33" fmla="*/ 102 h 445"/>
                <a:gd name="T34" fmla="*/ 3806 w 5760"/>
                <a:gd name="T35" fmla="*/ 102 h 445"/>
                <a:gd name="T36" fmla="*/ 3650 w 5760"/>
                <a:gd name="T37" fmla="*/ 76 h 445"/>
                <a:gd name="T38" fmla="*/ 3590 w 5760"/>
                <a:gd name="T39" fmla="*/ 50 h 445"/>
                <a:gd name="T40" fmla="*/ 3524 w 5760"/>
                <a:gd name="T41" fmla="*/ 44 h 445"/>
                <a:gd name="T42" fmla="*/ 3476 w 5760"/>
                <a:gd name="T43" fmla="*/ 55 h 445"/>
                <a:gd name="T44" fmla="*/ 3416 w 5760"/>
                <a:gd name="T45" fmla="*/ 76 h 445"/>
                <a:gd name="T46" fmla="*/ 3044 w 5760"/>
                <a:gd name="T47" fmla="*/ 111 h 445"/>
                <a:gd name="T48" fmla="*/ 2840 w 5760"/>
                <a:gd name="T49" fmla="*/ 124 h 445"/>
                <a:gd name="T50" fmla="*/ 2738 w 5760"/>
                <a:gd name="T51" fmla="*/ 113 h 445"/>
                <a:gd name="T52" fmla="*/ 2706 w 5760"/>
                <a:gd name="T53" fmla="*/ 56 h 445"/>
                <a:gd name="T54" fmla="*/ 2654 w 5760"/>
                <a:gd name="T55" fmla="*/ 50 h 445"/>
                <a:gd name="T56" fmla="*/ 2554 w 5760"/>
                <a:gd name="T57" fmla="*/ 95 h 445"/>
                <a:gd name="T58" fmla="*/ 2440 w 5760"/>
                <a:gd name="T59" fmla="*/ 109 h 445"/>
                <a:gd name="T60" fmla="*/ 2318 w 5760"/>
                <a:gd name="T61" fmla="*/ 91 h 445"/>
                <a:gd name="T62" fmla="*/ 2270 w 5760"/>
                <a:gd name="T63" fmla="*/ 70 h 445"/>
                <a:gd name="T64" fmla="*/ 2181 w 5760"/>
                <a:gd name="T65" fmla="*/ 3 h 445"/>
                <a:gd name="T66" fmla="*/ 2044 w 5760"/>
                <a:gd name="T67" fmla="*/ 64 h 445"/>
                <a:gd name="T68" fmla="*/ 1790 w 5760"/>
                <a:gd name="T69" fmla="*/ 102 h 445"/>
                <a:gd name="T70" fmla="*/ 1556 w 5760"/>
                <a:gd name="T71" fmla="*/ 91 h 445"/>
                <a:gd name="T72" fmla="*/ 1478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39 h 445"/>
                <a:gd name="T84" fmla="*/ 708 w 5760"/>
                <a:gd name="T85" fmla="*/ 134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1 h 445"/>
                <a:gd name="T100" fmla="*/ 90 w 5760"/>
                <a:gd name="T101" fmla="*/ 111 h 445"/>
                <a:gd name="T102" fmla="*/ 0 w 5760"/>
                <a:gd name="T103" fmla="*/ 96 h 445"/>
                <a:gd name="T104" fmla="*/ 5752 w 5760"/>
                <a:gd name="T105" fmla="*/ 437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ffectLst/>
          </p:spPr>
          <p:txBody>
            <a:bodyPr wrap="none" anchor="ctr"/>
            <a:lstStyle/>
            <a:p>
              <a:pPr defTabSz="336947">
                <a:defRPr/>
              </a:pPr>
              <a:endParaRPr lang="pl-PL" sz="1350">
                <a:solidFill>
                  <a:srgbClr val="FFFFFF"/>
                </a:solidFill>
              </a:endParaRPr>
            </a:p>
          </p:txBody>
        </p:sp>
        <p:sp>
          <p:nvSpPr>
            <p:cNvPr id="1052" name="Freeform 22">
              <a:extLst>
                <a:ext uri="{FF2B5EF4-FFF2-40B4-BE49-F238E27FC236}">
                  <a16:creationId xmlns:a16="http://schemas.microsoft.com/office/drawing/2014/main" id="{1CBDDDC9-DA04-E69F-6B5E-1776BC44EFFD}"/>
                </a:ext>
              </a:extLst>
            </p:cNvPr>
            <p:cNvSpPr>
              <a:spLocks noChangeArrowheads="1"/>
            </p:cNvSpPr>
            <p:nvPr/>
          </p:nvSpPr>
          <p:spPr bwMode="auto">
            <a:xfrm>
              <a:off x="0" y="3867"/>
              <a:ext cx="5768" cy="172"/>
            </a:xfrm>
            <a:custGeom>
              <a:avLst/>
              <a:gdLst>
                <a:gd name="T0" fmla="*/ 4985 w 5770"/>
                <a:gd name="T1" fmla="*/ 62 h 174"/>
                <a:gd name="T2" fmla="*/ 4763 w 5770"/>
                <a:gd name="T3" fmla="*/ 127 h 174"/>
                <a:gd name="T4" fmla="*/ 4632 w 5770"/>
                <a:gd name="T5" fmla="*/ 92 h 174"/>
                <a:gd name="T6" fmla="*/ 4590 w 5770"/>
                <a:gd name="T7" fmla="*/ 36 h 174"/>
                <a:gd name="T8" fmla="*/ 4470 w 5770"/>
                <a:gd name="T9" fmla="*/ 30 h 174"/>
                <a:gd name="T10" fmla="*/ 4182 w 5770"/>
                <a:gd name="T11" fmla="*/ 104 h 174"/>
                <a:gd name="T12" fmla="*/ 3811 w 5770"/>
                <a:gd name="T13" fmla="*/ 116 h 174"/>
                <a:gd name="T14" fmla="*/ 3613 w 5770"/>
                <a:gd name="T15" fmla="*/ 68 h 174"/>
                <a:gd name="T16" fmla="*/ 3506 w 5770"/>
                <a:gd name="T17" fmla="*/ 56 h 174"/>
                <a:gd name="T18" fmla="*/ 3332 w 5770"/>
                <a:gd name="T19" fmla="*/ 92 h 174"/>
                <a:gd name="T20" fmla="*/ 2842 w 5770"/>
                <a:gd name="T21" fmla="*/ 142 h 174"/>
                <a:gd name="T22" fmla="*/ 2699 w 5770"/>
                <a:gd name="T23" fmla="*/ 92 h 174"/>
                <a:gd name="T24" fmla="*/ 2615 w 5770"/>
                <a:gd name="T25" fmla="*/ 86 h 174"/>
                <a:gd name="T26" fmla="*/ 2412 w 5770"/>
                <a:gd name="T27" fmla="*/ 127 h 174"/>
                <a:gd name="T28" fmla="*/ 2274 w 5770"/>
                <a:gd name="T29" fmla="*/ 80 h 174"/>
                <a:gd name="T30" fmla="*/ 2147 w 5770"/>
                <a:gd name="T31" fmla="*/ 36 h 174"/>
                <a:gd name="T32" fmla="*/ 1943 w 5770"/>
                <a:gd name="T33" fmla="*/ 116 h 174"/>
                <a:gd name="T34" fmla="*/ 1521 w 5770"/>
                <a:gd name="T35" fmla="*/ 98 h 174"/>
                <a:gd name="T36" fmla="*/ 1429 w 5770"/>
                <a:gd name="T37" fmla="*/ 56 h 174"/>
                <a:gd name="T38" fmla="*/ 1333 w 5770"/>
                <a:gd name="T39" fmla="*/ 56 h 174"/>
                <a:gd name="T40" fmla="*/ 1058 w 5770"/>
                <a:gd name="T41" fmla="*/ 142 h 174"/>
                <a:gd name="T42" fmla="*/ 652 w 5770"/>
                <a:gd name="T43" fmla="*/ 142 h 174"/>
                <a:gd name="T44" fmla="*/ 442 w 5770"/>
                <a:gd name="T45" fmla="*/ 62 h 174"/>
                <a:gd name="T46" fmla="*/ 377 w 5770"/>
                <a:gd name="T47" fmla="*/ 44 h 174"/>
                <a:gd name="T48" fmla="*/ 305 w 5770"/>
                <a:gd name="T49" fmla="*/ 104 h 174"/>
                <a:gd name="T50" fmla="*/ 144 w 5770"/>
                <a:gd name="T51" fmla="*/ 130 h 174"/>
                <a:gd name="T52" fmla="*/ 0 w 5770"/>
                <a:gd name="T53" fmla="*/ 92 h 174"/>
                <a:gd name="T54" fmla="*/ 167 w 5770"/>
                <a:gd name="T55" fmla="*/ 116 h 174"/>
                <a:gd name="T56" fmla="*/ 323 w 5770"/>
                <a:gd name="T57" fmla="*/ 80 h 174"/>
                <a:gd name="T58" fmla="*/ 383 w 5770"/>
                <a:gd name="T59" fmla="*/ 24 h 174"/>
                <a:gd name="T60" fmla="*/ 460 w 5770"/>
                <a:gd name="T61" fmla="*/ 56 h 174"/>
                <a:gd name="T62" fmla="*/ 706 w 5770"/>
                <a:gd name="T63" fmla="*/ 136 h 174"/>
                <a:gd name="T64" fmla="*/ 1100 w 5770"/>
                <a:gd name="T65" fmla="*/ 116 h 174"/>
                <a:gd name="T66" fmla="*/ 1345 w 5770"/>
                <a:gd name="T67" fmla="*/ 36 h 174"/>
                <a:gd name="T68" fmla="*/ 1441 w 5770"/>
                <a:gd name="T69" fmla="*/ 44 h 174"/>
                <a:gd name="T70" fmla="*/ 1557 w 5770"/>
                <a:gd name="T71" fmla="*/ 86 h 174"/>
                <a:gd name="T72" fmla="*/ 1967 w 5770"/>
                <a:gd name="T73" fmla="*/ 92 h 174"/>
                <a:gd name="T74" fmla="*/ 2231 w 5770"/>
                <a:gd name="T75" fmla="*/ 3 h 174"/>
                <a:gd name="T76" fmla="*/ 2346 w 5770"/>
                <a:gd name="T77" fmla="*/ 98 h 174"/>
                <a:gd name="T78" fmla="*/ 2555 w 5770"/>
                <a:gd name="T79" fmla="*/ 92 h 174"/>
                <a:gd name="T80" fmla="*/ 2711 w 5770"/>
                <a:gd name="T81" fmla="*/ 24 h 174"/>
                <a:gd name="T82" fmla="*/ 2788 w 5770"/>
                <a:gd name="T83" fmla="*/ 127 h 174"/>
                <a:gd name="T84" fmla="*/ 3123 w 5770"/>
                <a:gd name="T85" fmla="*/ 98 h 174"/>
                <a:gd name="T86" fmla="*/ 3482 w 5770"/>
                <a:gd name="T87" fmla="*/ 44 h 174"/>
                <a:gd name="T88" fmla="*/ 3578 w 5770"/>
                <a:gd name="T89" fmla="*/ 42 h 174"/>
                <a:gd name="T90" fmla="*/ 3727 w 5770"/>
                <a:gd name="T91" fmla="*/ 86 h 174"/>
                <a:gd name="T92" fmla="*/ 4074 w 5770"/>
                <a:gd name="T93" fmla="*/ 98 h 174"/>
                <a:gd name="T94" fmla="*/ 4411 w 5770"/>
                <a:gd name="T95" fmla="*/ 30 h 174"/>
                <a:gd name="T96" fmla="*/ 4566 w 5770"/>
                <a:gd name="T97" fmla="*/ 6 h 174"/>
                <a:gd name="T98" fmla="*/ 4620 w 5770"/>
                <a:gd name="T99" fmla="*/ 56 h 174"/>
                <a:gd name="T100" fmla="*/ 4716 w 5770"/>
                <a:gd name="T101" fmla="*/ 104 h 174"/>
                <a:gd name="T102" fmla="*/ 4919 w 5770"/>
                <a:gd name="T103" fmla="*/ 80 h 174"/>
                <a:gd name="T104" fmla="*/ 5110 w 5770"/>
                <a:gd name="T105" fmla="*/ 14 h 174"/>
                <a:gd name="T106" fmla="*/ 5272 w 5770"/>
                <a:gd name="T107" fmla="*/ 9 h 174"/>
                <a:gd name="T108" fmla="*/ 5445 w 5770"/>
                <a:gd name="T109" fmla="*/ 36 h 174"/>
                <a:gd name="T110" fmla="*/ 5457 w 5770"/>
                <a:gd name="T111" fmla="*/ 68 h 174"/>
                <a:gd name="T112" fmla="*/ 5648 w 5770"/>
                <a:gd name="T113" fmla="*/ 86 h 174"/>
                <a:gd name="T114" fmla="*/ 5702 w 5770"/>
                <a:gd name="T115" fmla="*/ 98 h 174"/>
                <a:gd name="T116" fmla="*/ 5469 w 5770"/>
                <a:gd name="T117" fmla="*/ 86 h 174"/>
                <a:gd name="T118" fmla="*/ 5445 w 5770"/>
                <a:gd name="T119" fmla="*/ 56 h 174"/>
                <a:gd name="T120" fmla="*/ 5385 w 5770"/>
                <a:gd name="T121" fmla="*/ 30 h 174"/>
                <a:gd name="T122" fmla="*/ 5211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ffectLst/>
          </p:spPr>
          <p:txBody>
            <a:bodyPr wrap="none" anchor="ctr"/>
            <a:lstStyle/>
            <a:p>
              <a:pPr defTabSz="336947">
                <a:defRPr/>
              </a:pPr>
              <a:endParaRPr lang="pl-PL" sz="1350">
                <a:solidFill>
                  <a:srgbClr val="FFFFFF"/>
                </a:solidFill>
              </a:endParaRPr>
            </a:p>
          </p:txBody>
        </p:sp>
      </p:grpSp>
      <p:sp>
        <p:nvSpPr>
          <p:cNvPr id="1047" name="Rectangle 23">
            <a:extLst>
              <a:ext uri="{FF2B5EF4-FFF2-40B4-BE49-F238E27FC236}">
                <a16:creationId xmlns:a16="http://schemas.microsoft.com/office/drawing/2014/main" id="{37B3A7E7-12E8-4F71-74CC-ED7AB32E47C4}"/>
              </a:ext>
            </a:extLst>
          </p:cNvPr>
          <p:cNvSpPr>
            <a:spLocks noGrp="1" noChangeArrowheads="1"/>
          </p:cNvSpPr>
          <p:nvPr>
            <p:ph type="title"/>
          </p:nvPr>
        </p:nvSpPr>
        <p:spPr bwMode="auto">
          <a:xfrm>
            <a:off x="609601" y="160339"/>
            <a:ext cx="10968567" cy="1373187"/>
          </a:xfrm>
          <a:prstGeom prst="rect">
            <a:avLst/>
          </a:prstGeom>
          <a:noFill/>
          <a:ln>
            <a:noFill/>
          </a:ln>
          <a:effectLst/>
        </p:spPr>
        <p:txBody>
          <a:bodyPr vert="horz" wrap="square" lIns="90000" tIns="46800" rIns="90000" bIns="46800" numCol="1" anchor="ctr" anchorCtr="1" compatLnSpc="1">
            <a:prstTxWarp prst="textNoShape">
              <a:avLst/>
            </a:prstTxWarp>
          </a:bodyPr>
          <a:lstStyle/>
          <a:p>
            <a:pPr lvl="0"/>
            <a:r>
              <a:rPr lang="en-GB" altLang="pl-PL"/>
              <a:t>Kliknij, aby edytować format tekstu tytułu</a:t>
            </a:r>
          </a:p>
        </p:txBody>
      </p:sp>
      <p:sp>
        <p:nvSpPr>
          <p:cNvPr id="1048" name="Rectangle 24">
            <a:extLst>
              <a:ext uri="{FF2B5EF4-FFF2-40B4-BE49-F238E27FC236}">
                <a16:creationId xmlns:a16="http://schemas.microsoft.com/office/drawing/2014/main" id="{80B111F8-23EB-5D36-A95C-4C0D6692F265}"/>
              </a:ext>
            </a:extLst>
          </p:cNvPr>
          <p:cNvSpPr>
            <a:spLocks noGrp="1" noChangeArrowheads="1"/>
          </p:cNvSpPr>
          <p:nvPr>
            <p:ph type="body" idx="1"/>
          </p:nvPr>
        </p:nvSpPr>
        <p:spPr bwMode="auto">
          <a:xfrm>
            <a:off x="609601" y="1600200"/>
            <a:ext cx="10968567" cy="4527550"/>
          </a:xfrm>
          <a:prstGeom prst="rect">
            <a:avLst/>
          </a:prstGeom>
          <a:noFill/>
          <a:ln>
            <a:noFill/>
          </a:ln>
          <a:effec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1049" name="Rectangle 25">
            <a:extLst>
              <a:ext uri="{FF2B5EF4-FFF2-40B4-BE49-F238E27FC236}">
                <a16:creationId xmlns:a16="http://schemas.microsoft.com/office/drawing/2014/main" id="{53830B3F-1E87-DD0A-B1E9-A440396F15EF}"/>
              </a:ext>
            </a:extLst>
          </p:cNvPr>
          <p:cNvSpPr>
            <a:spLocks noGrp="1" noChangeArrowheads="1"/>
          </p:cNvSpPr>
          <p:nvPr>
            <p:ph type="ftr"/>
          </p:nvPr>
        </p:nvSpPr>
        <p:spPr bwMode="auto">
          <a:xfrm>
            <a:off x="4165601" y="6248401"/>
            <a:ext cx="3856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947"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1350">
                <a:solidFill>
                  <a:srgbClr val="FFFFFF"/>
                </a:solidFill>
                <a:cs typeface="Arial"/>
              </a:defRPr>
            </a:lvl1pPr>
          </a:lstStyle>
          <a:p>
            <a:pPr>
              <a:defRPr/>
            </a:pPr>
            <a:endParaRPr lang="pl-PL" altLang="pl-PL"/>
          </a:p>
        </p:txBody>
      </p:sp>
      <p:sp>
        <p:nvSpPr>
          <p:cNvPr id="1050" name="Rectangle 26">
            <a:extLst>
              <a:ext uri="{FF2B5EF4-FFF2-40B4-BE49-F238E27FC236}">
                <a16:creationId xmlns:a16="http://schemas.microsoft.com/office/drawing/2014/main" id="{FB2CA4E4-B173-C3CA-334A-FDDC310FCEA8}"/>
              </a:ext>
            </a:extLst>
          </p:cNvPr>
          <p:cNvSpPr>
            <a:spLocks noGrp="1" noChangeArrowheads="1"/>
          </p:cNvSpPr>
          <p:nvPr>
            <p:ph type="sldNum"/>
          </p:nvPr>
        </p:nvSpPr>
        <p:spPr bwMode="auto">
          <a:xfrm>
            <a:off x="8737601" y="6243639"/>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550" eaLnBrk="1" hangingPunct="1">
              <a:buSzPct val="10000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1300">
                <a:solidFill>
                  <a:srgbClr val="FFFFFF"/>
                </a:solidFill>
              </a:defRPr>
            </a:lvl1pPr>
          </a:lstStyle>
          <a:p>
            <a:pPr>
              <a:defRPr/>
            </a:pPr>
            <a:fld id="{3939ECB4-3AE2-4414-820E-6940A63C2E3A}" type="slidenum">
              <a:rPr lang="pl-PL" altLang="pl-PL"/>
              <a:pPr>
                <a:defRPr/>
              </a:pPr>
              <a:t>‹#›</a:t>
            </a:fld>
            <a:endParaRPr lang="pl-PL" altLang="pl-PL"/>
          </a:p>
        </p:txBody>
      </p:sp>
      <p:sp>
        <p:nvSpPr>
          <p:cNvPr id="1051" name="Rectangle 27">
            <a:extLst>
              <a:ext uri="{FF2B5EF4-FFF2-40B4-BE49-F238E27FC236}">
                <a16:creationId xmlns:a16="http://schemas.microsoft.com/office/drawing/2014/main" id="{0C17CE18-5A90-6971-0686-379ACA269720}"/>
              </a:ext>
            </a:extLst>
          </p:cNvPr>
          <p:cNvSpPr>
            <a:spLocks noGrp="1" noChangeArrowheads="1"/>
          </p:cNvSpPr>
          <p:nvPr>
            <p:ph type="dt"/>
          </p:nvPr>
        </p:nvSpPr>
        <p:spPr bwMode="auto">
          <a:xfrm>
            <a:off x="609600" y="6248401"/>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947"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1350">
                <a:solidFill>
                  <a:srgbClr val="FFFFFF"/>
                </a:solidFill>
                <a:cs typeface="Arial"/>
              </a:defRPr>
            </a:lvl1pPr>
          </a:lstStyle>
          <a:p>
            <a:pPr>
              <a:defRPr/>
            </a:pPr>
            <a:endParaRPr lang="pl-PL" altLang="pl-PL"/>
          </a:p>
        </p:txBody>
      </p:sp>
    </p:spTree>
    <p:extLst>
      <p:ext uri="{BB962C8B-B14F-4D97-AF65-F5344CB8AC3E}">
        <p14:creationId xmlns:p14="http://schemas.microsoft.com/office/powerpoint/2010/main" val="232519596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3100" kern="1200">
          <a:solidFill>
            <a:srgbClr val="FFFFCC"/>
          </a:solidFill>
          <a:effectLst>
            <a:outerShdw blurRad="38100" dist="38100" dir="2700000" algn="tl">
              <a:srgbClr val="000000"/>
            </a:outerShdw>
          </a:effectLst>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18859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2288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25717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29146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257175" indent="-257175" algn="l" defTabSz="336550"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FFFFFF"/>
          </a:solidFill>
          <a:effectLst>
            <a:outerShdw blurRad="38100" dist="38100" dir="2700000" algn="tl">
              <a:srgbClr val="000000"/>
            </a:outerShdw>
          </a:effectLst>
          <a:latin typeface="+mn-lt"/>
          <a:ea typeface="+mn-ea"/>
          <a:cs typeface="+mn-cs"/>
        </a:defRPr>
      </a:lvl1pPr>
      <a:lvl2pPr marL="557213" indent="-214313" algn="l" defTabSz="336550" rtl="0" eaLnBrk="0" fontAlgn="base" hangingPunct="0">
        <a:spcBef>
          <a:spcPts val="525"/>
        </a:spcBef>
        <a:spcAft>
          <a:spcPct val="0"/>
        </a:spcAft>
        <a:buClr>
          <a:srgbClr val="000000"/>
        </a:buClr>
        <a:buSzPct val="100000"/>
        <a:buFont typeface="Times New Roman" panose="02020603050405020304" pitchFamily="18" charset="0"/>
        <a:defRPr sz="2100" kern="1200">
          <a:solidFill>
            <a:srgbClr val="FFFFFF"/>
          </a:solidFill>
          <a:effectLst>
            <a:outerShdw blurRad="38100" dist="38100" dir="2700000" algn="tl">
              <a:srgbClr val="000000"/>
            </a:outerShdw>
          </a:effectLst>
          <a:latin typeface="+mn-lt"/>
          <a:ea typeface="+mn-ea"/>
          <a:cs typeface="+mn-cs"/>
        </a:defRPr>
      </a:lvl2pPr>
      <a:lvl3pPr marL="857250" indent="-171450" algn="l" defTabSz="336550" rtl="0" eaLnBrk="0" fontAlgn="base" hangingPunct="0">
        <a:spcBef>
          <a:spcPts val="450"/>
        </a:spcBef>
        <a:spcAft>
          <a:spcPct val="0"/>
        </a:spcAft>
        <a:buClr>
          <a:srgbClr val="000000"/>
        </a:buClr>
        <a:buSzPct val="100000"/>
        <a:buFont typeface="Times New Roman" panose="02020603050405020304" pitchFamily="18" charset="0"/>
        <a:defRPr kern="1200">
          <a:solidFill>
            <a:srgbClr val="FFFFFF"/>
          </a:solidFill>
          <a:effectLst>
            <a:outerShdw blurRad="38100" dist="38100" dir="2700000" algn="tl">
              <a:srgbClr val="000000"/>
            </a:outerShdw>
          </a:effectLst>
          <a:latin typeface="+mn-lt"/>
          <a:ea typeface="+mn-ea"/>
          <a:cs typeface="+mn-cs"/>
        </a:defRPr>
      </a:lvl3pPr>
      <a:lvl4pPr marL="12001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4pPr>
      <a:lvl5pPr marL="15430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0242" name="Group 1">
            <a:extLst>
              <a:ext uri="{FF2B5EF4-FFF2-40B4-BE49-F238E27FC236}">
                <a16:creationId xmlns:a16="http://schemas.microsoft.com/office/drawing/2014/main" id="{5ACECF21-0764-2BED-2098-B46A2A7959DD}"/>
              </a:ext>
            </a:extLst>
          </p:cNvPr>
          <p:cNvGrpSpPr>
            <a:grpSpLocks/>
          </p:cNvGrpSpPr>
          <p:nvPr/>
        </p:nvGrpSpPr>
        <p:grpSpPr bwMode="auto">
          <a:xfrm>
            <a:off x="0" y="1"/>
            <a:ext cx="12208933" cy="6854825"/>
            <a:chOff x="0" y="0"/>
            <a:chExt cx="5768" cy="4318"/>
          </a:xfrm>
        </p:grpSpPr>
        <p:sp>
          <p:nvSpPr>
            <p:cNvPr id="1032" name="Rectangle 2">
              <a:extLst>
                <a:ext uri="{FF2B5EF4-FFF2-40B4-BE49-F238E27FC236}">
                  <a16:creationId xmlns:a16="http://schemas.microsoft.com/office/drawing/2014/main" id="{146AC708-2321-B772-8EC5-F311D1DEF9EB}"/>
                </a:ext>
              </a:extLst>
            </p:cNvPr>
            <p:cNvSpPr>
              <a:spLocks noChangeArrowheads="1"/>
            </p:cNvSpPr>
            <p:nvPr/>
          </p:nvSpPr>
          <p:spPr bwMode="auto">
            <a:xfrm>
              <a:off x="5232" y="1"/>
              <a:ext cx="526" cy="4317"/>
            </a:xfrm>
            <a:prstGeom prst="rect">
              <a:avLst/>
            </a:prstGeom>
            <a:gradFill rotWithShape="0">
              <a:gsLst>
                <a:gs pos="0">
                  <a:srgbClr val="0E0E0E"/>
                </a:gs>
                <a:gs pos="100000">
                  <a:srgbClr val="0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3" name="Rectangle 3">
              <a:extLst>
                <a:ext uri="{FF2B5EF4-FFF2-40B4-BE49-F238E27FC236}">
                  <a16:creationId xmlns:a16="http://schemas.microsoft.com/office/drawing/2014/main" id="{18D183B9-882E-DC18-D6D9-EC8883E7CF21}"/>
                </a:ext>
              </a:extLst>
            </p:cNvPr>
            <p:cNvSpPr>
              <a:spLocks noChangeArrowheads="1"/>
            </p:cNvSpPr>
            <p:nvPr/>
          </p:nvSpPr>
          <p:spPr bwMode="auto">
            <a:xfrm>
              <a:off x="1056" y="0"/>
              <a:ext cx="190"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4" name="Rectangle 4">
              <a:extLst>
                <a:ext uri="{FF2B5EF4-FFF2-40B4-BE49-F238E27FC236}">
                  <a16:creationId xmlns:a16="http://schemas.microsoft.com/office/drawing/2014/main" id="{C269250E-3970-3085-2110-ADF41B1C7137}"/>
                </a:ext>
              </a:extLst>
            </p:cNvPr>
            <p:cNvSpPr>
              <a:spLocks noChangeArrowheads="1"/>
            </p:cNvSpPr>
            <p:nvPr/>
          </p:nvSpPr>
          <p:spPr bwMode="auto">
            <a:xfrm>
              <a:off x="1728" y="0"/>
              <a:ext cx="430"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5" name="Rectangle 5">
              <a:extLst>
                <a:ext uri="{FF2B5EF4-FFF2-40B4-BE49-F238E27FC236}">
                  <a16:creationId xmlns:a16="http://schemas.microsoft.com/office/drawing/2014/main" id="{42B34EA4-F1C2-C67B-07CC-11DAC53DD3B9}"/>
                </a:ext>
              </a:extLst>
            </p:cNvPr>
            <p:cNvSpPr>
              <a:spLocks noChangeArrowheads="1"/>
            </p:cNvSpPr>
            <p:nvPr/>
          </p:nvSpPr>
          <p:spPr bwMode="auto">
            <a:xfrm>
              <a:off x="2256" y="0"/>
              <a:ext cx="238" cy="4318"/>
            </a:xfrm>
            <a:prstGeom prst="rect">
              <a:avLst/>
            </a:prstGeom>
            <a:solidFill>
              <a:srgbClr val="800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6" name="Rectangle 6">
              <a:extLst>
                <a:ext uri="{FF2B5EF4-FFF2-40B4-BE49-F238E27FC236}">
                  <a16:creationId xmlns:a16="http://schemas.microsoft.com/office/drawing/2014/main" id="{DDE9E3A5-5DCD-8686-9B48-204762734144}"/>
                </a:ext>
              </a:extLst>
            </p:cNvPr>
            <p:cNvSpPr>
              <a:spLocks noChangeArrowheads="1"/>
            </p:cNvSpPr>
            <p:nvPr/>
          </p:nvSpPr>
          <p:spPr bwMode="auto">
            <a:xfrm>
              <a:off x="1344" y="0"/>
              <a:ext cx="382"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7" name="Rectangle 7">
              <a:extLst>
                <a:ext uri="{FF2B5EF4-FFF2-40B4-BE49-F238E27FC236}">
                  <a16:creationId xmlns:a16="http://schemas.microsoft.com/office/drawing/2014/main" id="{EB11A2D5-7F25-EBD4-089D-2D6E051B9B1D}"/>
                </a:ext>
              </a:extLst>
            </p:cNvPr>
            <p:cNvSpPr>
              <a:spLocks noChangeArrowheads="1"/>
            </p:cNvSpPr>
            <p:nvPr/>
          </p:nvSpPr>
          <p:spPr bwMode="auto">
            <a:xfrm>
              <a:off x="480" y="0"/>
              <a:ext cx="574"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8" name="Rectangle 8">
              <a:extLst>
                <a:ext uri="{FF2B5EF4-FFF2-40B4-BE49-F238E27FC236}">
                  <a16:creationId xmlns:a16="http://schemas.microsoft.com/office/drawing/2014/main" id="{DF6B203A-AA1C-FA89-4243-2D21EC2AEDDA}"/>
                </a:ext>
              </a:extLst>
            </p:cNvPr>
            <p:cNvSpPr>
              <a:spLocks noChangeArrowheads="1"/>
            </p:cNvSpPr>
            <p:nvPr/>
          </p:nvSpPr>
          <p:spPr bwMode="auto">
            <a:xfrm>
              <a:off x="288" y="0"/>
              <a:ext cx="190" cy="4318"/>
            </a:xfrm>
            <a:prstGeom prst="rect">
              <a:avLst/>
            </a:prstGeom>
            <a:gradFill rotWithShape="0">
              <a:gsLst>
                <a:gs pos="0">
                  <a:srgbClr val="511B00"/>
                </a:gs>
                <a:gs pos="50000">
                  <a:srgbClr val="602000"/>
                </a:gs>
                <a:gs pos="100000">
                  <a:srgbClr val="511B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9" name="Rectangle 9">
              <a:extLst>
                <a:ext uri="{FF2B5EF4-FFF2-40B4-BE49-F238E27FC236}">
                  <a16:creationId xmlns:a16="http://schemas.microsoft.com/office/drawing/2014/main" id="{0F718A49-76D9-70ED-D9B0-84F73A4C17E5}"/>
                </a:ext>
              </a:extLst>
            </p:cNvPr>
            <p:cNvSpPr>
              <a:spLocks noChangeArrowheads="1"/>
            </p:cNvSpPr>
            <p:nvPr/>
          </p:nvSpPr>
          <p:spPr bwMode="auto">
            <a:xfrm>
              <a:off x="0" y="0"/>
              <a:ext cx="286" cy="4318"/>
            </a:xfrm>
            <a:prstGeom prst="rect">
              <a:avLst/>
            </a:prstGeom>
            <a:gradFill rotWithShape="0">
              <a:gsLst>
                <a:gs pos="0">
                  <a:srgbClr val="4B19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0" name="Rectangle 10">
              <a:extLst>
                <a:ext uri="{FF2B5EF4-FFF2-40B4-BE49-F238E27FC236}">
                  <a16:creationId xmlns:a16="http://schemas.microsoft.com/office/drawing/2014/main" id="{8AACAB2A-18C1-7BC6-1802-C99169978EE1}"/>
                </a:ext>
              </a:extLst>
            </p:cNvPr>
            <p:cNvSpPr>
              <a:spLocks noChangeArrowheads="1"/>
            </p:cNvSpPr>
            <p:nvPr/>
          </p:nvSpPr>
          <p:spPr bwMode="auto">
            <a:xfrm>
              <a:off x="2160" y="0"/>
              <a:ext cx="238"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1" name="Rectangle 11">
              <a:extLst>
                <a:ext uri="{FF2B5EF4-FFF2-40B4-BE49-F238E27FC236}">
                  <a16:creationId xmlns:a16="http://schemas.microsoft.com/office/drawing/2014/main" id="{15313642-AD3E-B4ED-3F75-D2BE77DC69E9}"/>
                </a:ext>
              </a:extLst>
            </p:cNvPr>
            <p:cNvSpPr>
              <a:spLocks noChangeArrowheads="1"/>
            </p:cNvSpPr>
            <p:nvPr/>
          </p:nvSpPr>
          <p:spPr bwMode="auto">
            <a:xfrm>
              <a:off x="2784"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2" name="Rectangle 12">
              <a:extLst>
                <a:ext uri="{FF2B5EF4-FFF2-40B4-BE49-F238E27FC236}">
                  <a16:creationId xmlns:a16="http://schemas.microsoft.com/office/drawing/2014/main" id="{9047AE18-4FD5-C0B9-467A-3D93DB9637BA}"/>
                </a:ext>
              </a:extLst>
            </p:cNvPr>
            <p:cNvSpPr>
              <a:spLocks noChangeArrowheads="1"/>
            </p:cNvSpPr>
            <p:nvPr/>
          </p:nvSpPr>
          <p:spPr bwMode="auto">
            <a:xfrm>
              <a:off x="1248" y="0"/>
              <a:ext cx="142" cy="4318"/>
            </a:xfrm>
            <a:prstGeom prst="rect">
              <a:avLst/>
            </a:prstGeom>
            <a:solidFill>
              <a:srgbClr val="602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3" name="Rectangle 13">
              <a:extLst>
                <a:ext uri="{FF2B5EF4-FFF2-40B4-BE49-F238E27FC236}">
                  <a16:creationId xmlns:a16="http://schemas.microsoft.com/office/drawing/2014/main" id="{27789F2E-54FA-B9ED-FE90-0ED6420EDBDE}"/>
                </a:ext>
              </a:extLst>
            </p:cNvPr>
            <p:cNvSpPr>
              <a:spLocks noChangeArrowheads="1"/>
            </p:cNvSpPr>
            <p:nvPr/>
          </p:nvSpPr>
          <p:spPr bwMode="auto">
            <a:xfrm>
              <a:off x="3300" y="0"/>
              <a:ext cx="250" cy="4318"/>
            </a:xfrm>
            <a:prstGeom prst="rect">
              <a:avLst/>
            </a:prstGeom>
            <a:solidFill>
              <a:srgbClr val="602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4" name="Rectangle 14">
              <a:extLst>
                <a:ext uri="{FF2B5EF4-FFF2-40B4-BE49-F238E27FC236}">
                  <a16:creationId xmlns:a16="http://schemas.microsoft.com/office/drawing/2014/main" id="{B8C6BA2A-6B9E-89CF-765B-21BF6EA240E0}"/>
                </a:ext>
              </a:extLst>
            </p:cNvPr>
            <p:cNvSpPr>
              <a:spLocks noChangeArrowheads="1"/>
            </p:cNvSpPr>
            <p:nvPr/>
          </p:nvSpPr>
          <p:spPr bwMode="auto">
            <a:xfrm>
              <a:off x="4656" y="0"/>
              <a:ext cx="142"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5" name="Rectangle 15">
              <a:extLst>
                <a:ext uri="{FF2B5EF4-FFF2-40B4-BE49-F238E27FC236}">
                  <a16:creationId xmlns:a16="http://schemas.microsoft.com/office/drawing/2014/main" id="{7160CDB0-CAC1-87BB-B68C-ECF62C2EE3B1}"/>
                </a:ext>
              </a:extLst>
            </p:cNvPr>
            <p:cNvSpPr>
              <a:spLocks noChangeArrowheads="1"/>
            </p:cNvSpPr>
            <p:nvPr/>
          </p:nvSpPr>
          <p:spPr bwMode="auto">
            <a:xfrm>
              <a:off x="4608" y="0"/>
              <a:ext cx="670" cy="4318"/>
            </a:xfrm>
            <a:prstGeom prst="rect">
              <a:avLst/>
            </a:prstGeom>
            <a:gradFill rotWithShape="0">
              <a:gsLst>
                <a:gs pos="0">
                  <a:srgbClr val="0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6" name="Rectangle 16">
              <a:extLst>
                <a:ext uri="{FF2B5EF4-FFF2-40B4-BE49-F238E27FC236}">
                  <a16:creationId xmlns:a16="http://schemas.microsoft.com/office/drawing/2014/main" id="{28B82E34-3F55-1F68-2BCD-DB7ABE620019}"/>
                </a:ext>
              </a:extLst>
            </p:cNvPr>
            <p:cNvSpPr>
              <a:spLocks noChangeArrowheads="1"/>
            </p:cNvSpPr>
            <p:nvPr/>
          </p:nvSpPr>
          <p:spPr bwMode="auto">
            <a:xfrm>
              <a:off x="3504" y="0"/>
              <a:ext cx="622" cy="4318"/>
            </a:xfrm>
            <a:prstGeom prst="rect">
              <a:avLst/>
            </a:prstGeom>
            <a:gradFill rotWithShape="0">
              <a:gsLst>
                <a:gs pos="0">
                  <a:srgbClr val="800000"/>
                </a:gs>
                <a:gs pos="5000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 name="Rectangle 17">
              <a:extLst>
                <a:ext uri="{FF2B5EF4-FFF2-40B4-BE49-F238E27FC236}">
                  <a16:creationId xmlns:a16="http://schemas.microsoft.com/office/drawing/2014/main" id="{7B9FBDA5-2019-15CA-AB43-782B99BA51B9}"/>
                </a:ext>
              </a:extLst>
            </p:cNvPr>
            <p:cNvSpPr>
              <a:spLocks noChangeArrowheads="1"/>
            </p:cNvSpPr>
            <p:nvPr/>
          </p:nvSpPr>
          <p:spPr bwMode="auto">
            <a:xfrm>
              <a:off x="3840"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 name="Rectangle 18">
              <a:extLst>
                <a:ext uri="{FF2B5EF4-FFF2-40B4-BE49-F238E27FC236}">
                  <a16:creationId xmlns:a16="http://schemas.microsoft.com/office/drawing/2014/main" id="{AE8DEEE2-3445-04CB-99E4-607101F3594A}"/>
                </a:ext>
              </a:extLst>
            </p:cNvPr>
            <p:cNvSpPr>
              <a:spLocks noChangeArrowheads="1"/>
            </p:cNvSpPr>
            <p:nvPr/>
          </p:nvSpPr>
          <p:spPr bwMode="auto">
            <a:xfrm>
              <a:off x="4368" y="0"/>
              <a:ext cx="238"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4" name="Rectangle 19">
              <a:extLst>
                <a:ext uri="{FF2B5EF4-FFF2-40B4-BE49-F238E27FC236}">
                  <a16:creationId xmlns:a16="http://schemas.microsoft.com/office/drawing/2014/main" id="{44A0B133-FC03-9C38-9434-C4C35A355C6D}"/>
                </a:ext>
              </a:extLst>
            </p:cNvPr>
            <p:cNvSpPr>
              <a:spLocks noChangeArrowheads="1"/>
            </p:cNvSpPr>
            <p:nvPr/>
          </p:nvSpPr>
          <p:spPr bwMode="auto">
            <a:xfrm>
              <a:off x="2680" y="0"/>
              <a:ext cx="150"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5" name="Rectangle 20">
              <a:extLst>
                <a:ext uri="{FF2B5EF4-FFF2-40B4-BE49-F238E27FC236}">
                  <a16:creationId xmlns:a16="http://schemas.microsoft.com/office/drawing/2014/main" id="{4C0DB5EC-8FE8-1BF4-68B7-348DC12D681F}"/>
                </a:ext>
              </a:extLst>
            </p:cNvPr>
            <p:cNvSpPr>
              <a:spLocks noChangeArrowheads="1"/>
            </p:cNvSpPr>
            <p:nvPr/>
          </p:nvSpPr>
          <p:spPr bwMode="auto">
            <a:xfrm>
              <a:off x="2366" y="0"/>
              <a:ext cx="334"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6" name="Freeform 21">
              <a:extLst>
                <a:ext uri="{FF2B5EF4-FFF2-40B4-BE49-F238E27FC236}">
                  <a16:creationId xmlns:a16="http://schemas.microsoft.com/office/drawing/2014/main" id="{D4E50B3D-0398-364B-199B-4440A379C642}"/>
                </a:ext>
              </a:extLst>
            </p:cNvPr>
            <p:cNvSpPr>
              <a:spLocks noChangeArrowheads="1"/>
            </p:cNvSpPr>
            <p:nvPr/>
          </p:nvSpPr>
          <p:spPr bwMode="auto">
            <a:xfrm>
              <a:off x="1" y="3875"/>
              <a:ext cx="5758" cy="443"/>
            </a:xfrm>
            <a:custGeom>
              <a:avLst/>
              <a:gdLst>
                <a:gd name="T0" fmla="*/ 5692 w 5760"/>
                <a:gd name="T1" fmla="*/ 86 h 445"/>
                <a:gd name="T2" fmla="*/ 5500 w 5760"/>
                <a:gd name="T3" fmla="*/ 86 h 445"/>
                <a:gd name="T4" fmla="*/ 5446 w 5760"/>
                <a:gd name="T5" fmla="*/ 76 h 445"/>
                <a:gd name="T6" fmla="*/ 5440 w 5760"/>
                <a:gd name="T7" fmla="*/ 65 h 445"/>
                <a:gd name="T8" fmla="*/ 5434 w 5760"/>
                <a:gd name="T9" fmla="*/ 44 h 445"/>
                <a:gd name="T10" fmla="*/ 5406 w 5760"/>
                <a:gd name="T11" fmla="*/ 18 h 445"/>
                <a:gd name="T12" fmla="*/ 5324 w 5760"/>
                <a:gd name="T13" fmla="*/ 7 h 445"/>
                <a:gd name="T14" fmla="*/ 5043 w 5760"/>
                <a:gd name="T15" fmla="*/ 22 h 445"/>
                <a:gd name="T16" fmla="*/ 4978 w 5760"/>
                <a:gd name="T17" fmla="*/ 55 h 445"/>
                <a:gd name="T18" fmla="*/ 4846 w 5760"/>
                <a:gd name="T19" fmla="*/ 102 h 445"/>
                <a:gd name="T20" fmla="*/ 4732 w 5760"/>
                <a:gd name="T21" fmla="*/ 111 h 445"/>
                <a:gd name="T22" fmla="*/ 4654 w 5760"/>
                <a:gd name="T23" fmla="*/ 91 h 445"/>
                <a:gd name="T24" fmla="*/ 4590 w 5760"/>
                <a:gd name="T25" fmla="*/ 25 h 445"/>
                <a:gd name="T26" fmla="*/ 4506 w 5760"/>
                <a:gd name="T27" fmla="*/ 9 h 445"/>
                <a:gd name="T28" fmla="*/ 4402 w 5760"/>
                <a:gd name="T29" fmla="*/ 39 h 445"/>
                <a:gd name="T30" fmla="*/ 4232 w 5760"/>
                <a:gd name="T31" fmla="*/ 81 h 445"/>
                <a:gd name="T32" fmla="*/ 4016 w 5760"/>
                <a:gd name="T33" fmla="*/ 102 h 445"/>
                <a:gd name="T34" fmla="*/ 3806 w 5760"/>
                <a:gd name="T35" fmla="*/ 102 h 445"/>
                <a:gd name="T36" fmla="*/ 3650 w 5760"/>
                <a:gd name="T37" fmla="*/ 76 h 445"/>
                <a:gd name="T38" fmla="*/ 3590 w 5760"/>
                <a:gd name="T39" fmla="*/ 50 h 445"/>
                <a:gd name="T40" fmla="*/ 3524 w 5760"/>
                <a:gd name="T41" fmla="*/ 44 h 445"/>
                <a:gd name="T42" fmla="*/ 3476 w 5760"/>
                <a:gd name="T43" fmla="*/ 55 h 445"/>
                <a:gd name="T44" fmla="*/ 3416 w 5760"/>
                <a:gd name="T45" fmla="*/ 76 h 445"/>
                <a:gd name="T46" fmla="*/ 3044 w 5760"/>
                <a:gd name="T47" fmla="*/ 111 h 445"/>
                <a:gd name="T48" fmla="*/ 2840 w 5760"/>
                <a:gd name="T49" fmla="*/ 124 h 445"/>
                <a:gd name="T50" fmla="*/ 2738 w 5760"/>
                <a:gd name="T51" fmla="*/ 113 h 445"/>
                <a:gd name="T52" fmla="*/ 2706 w 5760"/>
                <a:gd name="T53" fmla="*/ 56 h 445"/>
                <a:gd name="T54" fmla="*/ 2654 w 5760"/>
                <a:gd name="T55" fmla="*/ 50 h 445"/>
                <a:gd name="T56" fmla="*/ 2554 w 5760"/>
                <a:gd name="T57" fmla="*/ 95 h 445"/>
                <a:gd name="T58" fmla="*/ 2440 w 5760"/>
                <a:gd name="T59" fmla="*/ 109 h 445"/>
                <a:gd name="T60" fmla="*/ 2318 w 5760"/>
                <a:gd name="T61" fmla="*/ 91 h 445"/>
                <a:gd name="T62" fmla="*/ 2270 w 5760"/>
                <a:gd name="T63" fmla="*/ 70 h 445"/>
                <a:gd name="T64" fmla="*/ 2181 w 5760"/>
                <a:gd name="T65" fmla="*/ 3 h 445"/>
                <a:gd name="T66" fmla="*/ 2044 w 5760"/>
                <a:gd name="T67" fmla="*/ 64 h 445"/>
                <a:gd name="T68" fmla="*/ 1790 w 5760"/>
                <a:gd name="T69" fmla="*/ 102 h 445"/>
                <a:gd name="T70" fmla="*/ 1556 w 5760"/>
                <a:gd name="T71" fmla="*/ 91 h 445"/>
                <a:gd name="T72" fmla="*/ 1478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39 h 445"/>
                <a:gd name="T84" fmla="*/ 708 w 5760"/>
                <a:gd name="T85" fmla="*/ 134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1 h 445"/>
                <a:gd name="T100" fmla="*/ 90 w 5760"/>
                <a:gd name="T101" fmla="*/ 111 h 445"/>
                <a:gd name="T102" fmla="*/ 0 w 5760"/>
                <a:gd name="T103" fmla="*/ 96 h 445"/>
                <a:gd name="T104" fmla="*/ 5752 w 5760"/>
                <a:gd name="T105" fmla="*/ 437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ffectLst/>
          </p:spPr>
          <p:txBody>
            <a:bodyPr wrap="none" anchor="ctr"/>
            <a:lstStyle/>
            <a:p>
              <a:pPr defTabSz="336947">
                <a:defRPr/>
              </a:pPr>
              <a:endParaRPr lang="pl-PL" sz="1350">
                <a:solidFill>
                  <a:srgbClr val="FFFFFF"/>
                </a:solidFill>
              </a:endParaRPr>
            </a:p>
          </p:txBody>
        </p:sp>
        <p:sp>
          <p:nvSpPr>
            <p:cNvPr id="1052" name="Freeform 22">
              <a:extLst>
                <a:ext uri="{FF2B5EF4-FFF2-40B4-BE49-F238E27FC236}">
                  <a16:creationId xmlns:a16="http://schemas.microsoft.com/office/drawing/2014/main" id="{D0003831-F633-E4E9-F670-303D966B6EE2}"/>
                </a:ext>
              </a:extLst>
            </p:cNvPr>
            <p:cNvSpPr>
              <a:spLocks noChangeArrowheads="1"/>
            </p:cNvSpPr>
            <p:nvPr/>
          </p:nvSpPr>
          <p:spPr bwMode="auto">
            <a:xfrm>
              <a:off x="0" y="3867"/>
              <a:ext cx="5768" cy="172"/>
            </a:xfrm>
            <a:custGeom>
              <a:avLst/>
              <a:gdLst>
                <a:gd name="T0" fmla="*/ 4985 w 5770"/>
                <a:gd name="T1" fmla="*/ 62 h 174"/>
                <a:gd name="T2" fmla="*/ 4763 w 5770"/>
                <a:gd name="T3" fmla="*/ 127 h 174"/>
                <a:gd name="T4" fmla="*/ 4632 w 5770"/>
                <a:gd name="T5" fmla="*/ 92 h 174"/>
                <a:gd name="T6" fmla="*/ 4590 w 5770"/>
                <a:gd name="T7" fmla="*/ 36 h 174"/>
                <a:gd name="T8" fmla="*/ 4470 w 5770"/>
                <a:gd name="T9" fmla="*/ 30 h 174"/>
                <a:gd name="T10" fmla="*/ 4182 w 5770"/>
                <a:gd name="T11" fmla="*/ 104 h 174"/>
                <a:gd name="T12" fmla="*/ 3811 w 5770"/>
                <a:gd name="T13" fmla="*/ 116 h 174"/>
                <a:gd name="T14" fmla="*/ 3613 w 5770"/>
                <a:gd name="T15" fmla="*/ 68 h 174"/>
                <a:gd name="T16" fmla="*/ 3506 w 5770"/>
                <a:gd name="T17" fmla="*/ 56 h 174"/>
                <a:gd name="T18" fmla="*/ 3332 w 5770"/>
                <a:gd name="T19" fmla="*/ 92 h 174"/>
                <a:gd name="T20" fmla="*/ 2842 w 5770"/>
                <a:gd name="T21" fmla="*/ 142 h 174"/>
                <a:gd name="T22" fmla="*/ 2699 w 5770"/>
                <a:gd name="T23" fmla="*/ 92 h 174"/>
                <a:gd name="T24" fmla="*/ 2615 w 5770"/>
                <a:gd name="T25" fmla="*/ 86 h 174"/>
                <a:gd name="T26" fmla="*/ 2412 w 5770"/>
                <a:gd name="T27" fmla="*/ 127 h 174"/>
                <a:gd name="T28" fmla="*/ 2274 w 5770"/>
                <a:gd name="T29" fmla="*/ 80 h 174"/>
                <a:gd name="T30" fmla="*/ 2147 w 5770"/>
                <a:gd name="T31" fmla="*/ 36 h 174"/>
                <a:gd name="T32" fmla="*/ 1943 w 5770"/>
                <a:gd name="T33" fmla="*/ 116 h 174"/>
                <a:gd name="T34" fmla="*/ 1521 w 5770"/>
                <a:gd name="T35" fmla="*/ 98 h 174"/>
                <a:gd name="T36" fmla="*/ 1429 w 5770"/>
                <a:gd name="T37" fmla="*/ 56 h 174"/>
                <a:gd name="T38" fmla="*/ 1333 w 5770"/>
                <a:gd name="T39" fmla="*/ 56 h 174"/>
                <a:gd name="T40" fmla="*/ 1058 w 5770"/>
                <a:gd name="T41" fmla="*/ 142 h 174"/>
                <a:gd name="T42" fmla="*/ 652 w 5770"/>
                <a:gd name="T43" fmla="*/ 142 h 174"/>
                <a:gd name="T44" fmla="*/ 442 w 5770"/>
                <a:gd name="T45" fmla="*/ 62 h 174"/>
                <a:gd name="T46" fmla="*/ 377 w 5770"/>
                <a:gd name="T47" fmla="*/ 44 h 174"/>
                <a:gd name="T48" fmla="*/ 305 w 5770"/>
                <a:gd name="T49" fmla="*/ 104 h 174"/>
                <a:gd name="T50" fmla="*/ 144 w 5770"/>
                <a:gd name="T51" fmla="*/ 130 h 174"/>
                <a:gd name="T52" fmla="*/ 0 w 5770"/>
                <a:gd name="T53" fmla="*/ 92 h 174"/>
                <a:gd name="T54" fmla="*/ 167 w 5770"/>
                <a:gd name="T55" fmla="*/ 116 h 174"/>
                <a:gd name="T56" fmla="*/ 323 w 5770"/>
                <a:gd name="T57" fmla="*/ 80 h 174"/>
                <a:gd name="T58" fmla="*/ 383 w 5770"/>
                <a:gd name="T59" fmla="*/ 24 h 174"/>
                <a:gd name="T60" fmla="*/ 460 w 5770"/>
                <a:gd name="T61" fmla="*/ 56 h 174"/>
                <a:gd name="T62" fmla="*/ 706 w 5770"/>
                <a:gd name="T63" fmla="*/ 136 h 174"/>
                <a:gd name="T64" fmla="*/ 1100 w 5770"/>
                <a:gd name="T65" fmla="*/ 116 h 174"/>
                <a:gd name="T66" fmla="*/ 1345 w 5770"/>
                <a:gd name="T67" fmla="*/ 36 h 174"/>
                <a:gd name="T68" fmla="*/ 1441 w 5770"/>
                <a:gd name="T69" fmla="*/ 44 h 174"/>
                <a:gd name="T70" fmla="*/ 1557 w 5770"/>
                <a:gd name="T71" fmla="*/ 86 h 174"/>
                <a:gd name="T72" fmla="*/ 1967 w 5770"/>
                <a:gd name="T73" fmla="*/ 92 h 174"/>
                <a:gd name="T74" fmla="*/ 2231 w 5770"/>
                <a:gd name="T75" fmla="*/ 3 h 174"/>
                <a:gd name="T76" fmla="*/ 2346 w 5770"/>
                <a:gd name="T77" fmla="*/ 98 h 174"/>
                <a:gd name="T78" fmla="*/ 2555 w 5770"/>
                <a:gd name="T79" fmla="*/ 92 h 174"/>
                <a:gd name="T80" fmla="*/ 2711 w 5770"/>
                <a:gd name="T81" fmla="*/ 24 h 174"/>
                <a:gd name="T82" fmla="*/ 2788 w 5770"/>
                <a:gd name="T83" fmla="*/ 127 h 174"/>
                <a:gd name="T84" fmla="*/ 3123 w 5770"/>
                <a:gd name="T85" fmla="*/ 98 h 174"/>
                <a:gd name="T86" fmla="*/ 3482 w 5770"/>
                <a:gd name="T87" fmla="*/ 44 h 174"/>
                <a:gd name="T88" fmla="*/ 3578 w 5770"/>
                <a:gd name="T89" fmla="*/ 42 h 174"/>
                <a:gd name="T90" fmla="*/ 3727 w 5770"/>
                <a:gd name="T91" fmla="*/ 86 h 174"/>
                <a:gd name="T92" fmla="*/ 4074 w 5770"/>
                <a:gd name="T93" fmla="*/ 98 h 174"/>
                <a:gd name="T94" fmla="*/ 4411 w 5770"/>
                <a:gd name="T95" fmla="*/ 30 h 174"/>
                <a:gd name="T96" fmla="*/ 4566 w 5770"/>
                <a:gd name="T97" fmla="*/ 6 h 174"/>
                <a:gd name="T98" fmla="*/ 4620 w 5770"/>
                <a:gd name="T99" fmla="*/ 56 h 174"/>
                <a:gd name="T100" fmla="*/ 4716 w 5770"/>
                <a:gd name="T101" fmla="*/ 104 h 174"/>
                <a:gd name="T102" fmla="*/ 4919 w 5770"/>
                <a:gd name="T103" fmla="*/ 80 h 174"/>
                <a:gd name="T104" fmla="*/ 5110 w 5770"/>
                <a:gd name="T105" fmla="*/ 14 h 174"/>
                <a:gd name="T106" fmla="*/ 5272 w 5770"/>
                <a:gd name="T107" fmla="*/ 9 h 174"/>
                <a:gd name="T108" fmla="*/ 5445 w 5770"/>
                <a:gd name="T109" fmla="*/ 36 h 174"/>
                <a:gd name="T110" fmla="*/ 5457 w 5770"/>
                <a:gd name="T111" fmla="*/ 68 h 174"/>
                <a:gd name="T112" fmla="*/ 5648 w 5770"/>
                <a:gd name="T113" fmla="*/ 86 h 174"/>
                <a:gd name="T114" fmla="*/ 5702 w 5770"/>
                <a:gd name="T115" fmla="*/ 98 h 174"/>
                <a:gd name="T116" fmla="*/ 5469 w 5770"/>
                <a:gd name="T117" fmla="*/ 86 h 174"/>
                <a:gd name="T118" fmla="*/ 5445 w 5770"/>
                <a:gd name="T119" fmla="*/ 56 h 174"/>
                <a:gd name="T120" fmla="*/ 5385 w 5770"/>
                <a:gd name="T121" fmla="*/ 30 h 174"/>
                <a:gd name="T122" fmla="*/ 5211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ffectLst/>
          </p:spPr>
          <p:txBody>
            <a:bodyPr wrap="none" anchor="ctr"/>
            <a:lstStyle/>
            <a:p>
              <a:pPr defTabSz="336947">
                <a:defRPr/>
              </a:pPr>
              <a:endParaRPr lang="pl-PL" sz="1350">
                <a:solidFill>
                  <a:srgbClr val="FFFFFF"/>
                </a:solidFill>
              </a:endParaRPr>
            </a:p>
          </p:txBody>
        </p:sp>
      </p:grpSp>
      <p:sp>
        <p:nvSpPr>
          <p:cNvPr id="1047" name="Rectangle 23">
            <a:extLst>
              <a:ext uri="{FF2B5EF4-FFF2-40B4-BE49-F238E27FC236}">
                <a16:creationId xmlns:a16="http://schemas.microsoft.com/office/drawing/2014/main" id="{94CB6780-410D-5B5E-C255-91371824737E}"/>
              </a:ext>
            </a:extLst>
          </p:cNvPr>
          <p:cNvSpPr>
            <a:spLocks noGrp="1" noChangeArrowheads="1"/>
          </p:cNvSpPr>
          <p:nvPr>
            <p:ph type="title"/>
          </p:nvPr>
        </p:nvSpPr>
        <p:spPr bwMode="auto">
          <a:xfrm>
            <a:off x="609601" y="160339"/>
            <a:ext cx="10968567" cy="1373187"/>
          </a:xfrm>
          <a:prstGeom prst="rect">
            <a:avLst/>
          </a:prstGeom>
          <a:noFill/>
          <a:ln>
            <a:noFill/>
          </a:ln>
          <a:effectLst/>
        </p:spPr>
        <p:txBody>
          <a:bodyPr vert="horz" wrap="square" lIns="90000" tIns="46800" rIns="90000" bIns="46800" numCol="1" anchor="ctr" anchorCtr="1" compatLnSpc="1">
            <a:prstTxWarp prst="textNoShape">
              <a:avLst/>
            </a:prstTxWarp>
          </a:bodyPr>
          <a:lstStyle/>
          <a:p>
            <a:pPr lvl="0"/>
            <a:r>
              <a:rPr lang="en-GB" altLang="pl-PL"/>
              <a:t>Kliknij, aby edytować format tekstu tytułu</a:t>
            </a:r>
          </a:p>
        </p:txBody>
      </p:sp>
      <p:sp>
        <p:nvSpPr>
          <p:cNvPr id="1048" name="Rectangle 24">
            <a:extLst>
              <a:ext uri="{FF2B5EF4-FFF2-40B4-BE49-F238E27FC236}">
                <a16:creationId xmlns:a16="http://schemas.microsoft.com/office/drawing/2014/main" id="{172326E7-AE7F-DF00-B613-A0179E107FF4}"/>
              </a:ext>
            </a:extLst>
          </p:cNvPr>
          <p:cNvSpPr>
            <a:spLocks noGrp="1" noChangeArrowheads="1"/>
          </p:cNvSpPr>
          <p:nvPr>
            <p:ph type="body" idx="1"/>
          </p:nvPr>
        </p:nvSpPr>
        <p:spPr bwMode="auto">
          <a:xfrm>
            <a:off x="609601" y="1600200"/>
            <a:ext cx="10968567" cy="4527550"/>
          </a:xfrm>
          <a:prstGeom prst="rect">
            <a:avLst/>
          </a:prstGeom>
          <a:noFill/>
          <a:ln>
            <a:noFill/>
          </a:ln>
          <a:effec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1049" name="Rectangle 25">
            <a:extLst>
              <a:ext uri="{FF2B5EF4-FFF2-40B4-BE49-F238E27FC236}">
                <a16:creationId xmlns:a16="http://schemas.microsoft.com/office/drawing/2014/main" id="{38FAD193-494F-5FFD-1D90-76454425C8E1}"/>
              </a:ext>
            </a:extLst>
          </p:cNvPr>
          <p:cNvSpPr>
            <a:spLocks noGrp="1" noChangeArrowheads="1"/>
          </p:cNvSpPr>
          <p:nvPr>
            <p:ph type="ftr"/>
          </p:nvPr>
        </p:nvSpPr>
        <p:spPr bwMode="auto">
          <a:xfrm>
            <a:off x="4165601" y="6248401"/>
            <a:ext cx="3856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947"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1350">
                <a:solidFill>
                  <a:srgbClr val="FFFFFF"/>
                </a:solidFill>
                <a:cs typeface="Arial"/>
              </a:defRPr>
            </a:lvl1pPr>
          </a:lstStyle>
          <a:p>
            <a:pPr>
              <a:defRPr/>
            </a:pPr>
            <a:endParaRPr lang="pl-PL" altLang="pl-PL"/>
          </a:p>
        </p:txBody>
      </p:sp>
      <p:sp>
        <p:nvSpPr>
          <p:cNvPr id="1050" name="Rectangle 26">
            <a:extLst>
              <a:ext uri="{FF2B5EF4-FFF2-40B4-BE49-F238E27FC236}">
                <a16:creationId xmlns:a16="http://schemas.microsoft.com/office/drawing/2014/main" id="{1079A809-D9E1-83EC-360A-7E475E26C5B9}"/>
              </a:ext>
            </a:extLst>
          </p:cNvPr>
          <p:cNvSpPr>
            <a:spLocks noGrp="1" noChangeArrowheads="1"/>
          </p:cNvSpPr>
          <p:nvPr>
            <p:ph type="sldNum"/>
          </p:nvPr>
        </p:nvSpPr>
        <p:spPr bwMode="auto">
          <a:xfrm>
            <a:off x="8737601" y="6243639"/>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550" eaLnBrk="1" hangingPunct="1">
              <a:buSzPct val="10000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1300">
                <a:solidFill>
                  <a:srgbClr val="FFFFFF"/>
                </a:solidFill>
              </a:defRPr>
            </a:lvl1pPr>
          </a:lstStyle>
          <a:p>
            <a:pPr>
              <a:defRPr/>
            </a:pPr>
            <a:fld id="{49B1E97D-1740-497E-AA76-BC916C6FE4CD}" type="slidenum">
              <a:rPr lang="pl-PL" altLang="pl-PL"/>
              <a:pPr>
                <a:defRPr/>
              </a:pPr>
              <a:t>‹#›</a:t>
            </a:fld>
            <a:endParaRPr lang="pl-PL" altLang="pl-PL"/>
          </a:p>
        </p:txBody>
      </p:sp>
      <p:sp>
        <p:nvSpPr>
          <p:cNvPr id="1051" name="Rectangle 27">
            <a:extLst>
              <a:ext uri="{FF2B5EF4-FFF2-40B4-BE49-F238E27FC236}">
                <a16:creationId xmlns:a16="http://schemas.microsoft.com/office/drawing/2014/main" id="{86883896-5FE8-6395-D098-1C76DF044C87}"/>
              </a:ext>
            </a:extLst>
          </p:cNvPr>
          <p:cNvSpPr>
            <a:spLocks noGrp="1" noChangeArrowheads="1"/>
          </p:cNvSpPr>
          <p:nvPr>
            <p:ph type="dt"/>
          </p:nvPr>
        </p:nvSpPr>
        <p:spPr bwMode="auto">
          <a:xfrm>
            <a:off x="609600" y="6248401"/>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947"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1350">
                <a:solidFill>
                  <a:srgbClr val="FFFFFF"/>
                </a:solidFill>
                <a:cs typeface="Arial"/>
              </a:defRPr>
            </a:lvl1pPr>
          </a:lstStyle>
          <a:p>
            <a:pPr>
              <a:defRPr/>
            </a:pPr>
            <a:endParaRPr lang="pl-PL" altLang="pl-PL"/>
          </a:p>
        </p:txBody>
      </p:sp>
    </p:spTree>
    <p:extLst>
      <p:ext uri="{BB962C8B-B14F-4D97-AF65-F5344CB8AC3E}">
        <p14:creationId xmlns:p14="http://schemas.microsoft.com/office/powerpoint/2010/main" val="3917298408"/>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Lst>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3100" kern="1200">
          <a:solidFill>
            <a:srgbClr val="FFFFCC"/>
          </a:solidFill>
          <a:effectLst>
            <a:outerShdw blurRad="38100" dist="38100" dir="2700000" algn="tl">
              <a:srgbClr val="000000"/>
            </a:outerShdw>
          </a:effectLst>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18859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2288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25717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29146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257175" indent="-257175" algn="l" defTabSz="336550"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FFFFFF"/>
          </a:solidFill>
          <a:effectLst>
            <a:outerShdw blurRad="38100" dist="38100" dir="2700000" algn="tl">
              <a:srgbClr val="000000"/>
            </a:outerShdw>
          </a:effectLst>
          <a:latin typeface="+mn-lt"/>
          <a:ea typeface="+mn-ea"/>
          <a:cs typeface="+mn-cs"/>
        </a:defRPr>
      </a:lvl1pPr>
      <a:lvl2pPr marL="557213" indent="-214313" algn="l" defTabSz="336550" rtl="0" eaLnBrk="0" fontAlgn="base" hangingPunct="0">
        <a:spcBef>
          <a:spcPts val="525"/>
        </a:spcBef>
        <a:spcAft>
          <a:spcPct val="0"/>
        </a:spcAft>
        <a:buClr>
          <a:srgbClr val="000000"/>
        </a:buClr>
        <a:buSzPct val="100000"/>
        <a:buFont typeface="Times New Roman" panose="02020603050405020304" pitchFamily="18" charset="0"/>
        <a:defRPr sz="2100" kern="1200">
          <a:solidFill>
            <a:srgbClr val="FFFFFF"/>
          </a:solidFill>
          <a:effectLst>
            <a:outerShdw blurRad="38100" dist="38100" dir="2700000" algn="tl">
              <a:srgbClr val="000000"/>
            </a:outerShdw>
          </a:effectLst>
          <a:latin typeface="+mn-lt"/>
          <a:ea typeface="+mn-ea"/>
          <a:cs typeface="+mn-cs"/>
        </a:defRPr>
      </a:lvl2pPr>
      <a:lvl3pPr marL="857250" indent="-171450" algn="l" defTabSz="336550" rtl="0" eaLnBrk="0" fontAlgn="base" hangingPunct="0">
        <a:spcBef>
          <a:spcPts val="450"/>
        </a:spcBef>
        <a:spcAft>
          <a:spcPct val="0"/>
        </a:spcAft>
        <a:buClr>
          <a:srgbClr val="000000"/>
        </a:buClr>
        <a:buSzPct val="100000"/>
        <a:buFont typeface="Times New Roman" panose="02020603050405020304" pitchFamily="18" charset="0"/>
        <a:defRPr kern="1200">
          <a:solidFill>
            <a:srgbClr val="FFFFFF"/>
          </a:solidFill>
          <a:effectLst>
            <a:outerShdw blurRad="38100" dist="38100" dir="2700000" algn="tl">
              <a:srgbClr val="000000"/>
            </a:outerShdw>
          </a:effectLst>
          <a:latin typeface="+mn-lt"/>
          <a:ea typeface="+mn-ea"/>
          <a:cs typeface="+mn-cs"/>
        </a:defRPr>
      </a:lvl3pPr>
      <a:lvl4pPr marL="12001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4pPr>
      <a:lvl5pPr marL="15430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7410" name="Group 1">
            <a:extLst>
              <a:ext uri="{FF2B5EF4-FFF2-40B4-BE49-F238E27FC236}">
                <a16:creationId xmlns:a16="http://schemas.microsoft.com/office/drawing/2014/main" id="{1D9A3A3A-F69A-DB19-57DF-5982292AF119}"/>
              </a:ext>
            </a:extLst>
          </p:cNvPr>
          <p:cNvGrpSpPr>
            <a:grpSpLocks/>
          </p:cNvGrpSpPr>
          <p:nvPr/>
        </p:nvGrpSpPr>
        <p:grpSpPr bwMode="auto">
          <a:xfrm>
            <a:off x="0" y="1"/>
            <a:ext cx="12208933" cy="6854825"/>
            <a:chOff x="0" y="0"/>
            <a:chExt cx="5768" cy="4318"/>
          </a:xfrm>
        </p:grpSpPr>
        <p:sp>
          <p:nvSpPr>
            <p:cNvPr id="1032" name="Rectangle 2">
              <a:extLst>
                <a:ext uri="{FF2B5EF4-FFF2-40B4-BE49-F238E27FC236}">
                  <a16:creationId xmlns:a16="http://schemas.microsoft.com/office/drawing/2014/main" id="{E4D2F6C2-8E2A-1175-263B-0D4C3AC5EDED}"/>
                </a:ext>
              </a:extLst>
            </p:cNvPr>
            <p:cNvSpPr>
              <a:spLocks noChangeArrowheads="1"/>
            </p:cNvSpPr>
            <p:nvPr/>
          </p:nvSpPr>
          <p:spPr bwMode="auto">
            <a:xfrm>
              <a:off x="5232" y="1"/>
              <a:ext cx="526" cy="4317"/>
            </a:xfrm>
            <a:prstGeom prst="rect">
              <a:avLst/>
            </a:prstGeom>
            <a:gradFill rotWithShape="0">
              <a:gsLst>
                <a:gs pos="0">
                  <a:srgbClr val="0E0E0E"/>
                </a:gs>
                <a:gs pos="100000">
                  <a:srgbClr val="0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3" name="Rectangle 3">
              <a:extLst>
                <a:ext uri="{FF2B5EF4-FFF2-40B4-BE49-F238E27FC236}">
                  <a16:creationId xmlns:a16="http://schemas.microsoft.com/office/drawing/2014/main" id="{DC51E791-661A-9AF5-7BF3-810D608F7FC1}"/>
                </a:ext>
              </a:extLst>
            </p:cNvPr>
            <p:cNvSpPr>
              <a:spLocks noChangeArrowheads="1"/>
            </p:cNvSpPr>
            <p:nvPr/>
          </p:nvSpPr>
          <p:spPr bwMode="auto">
            <a:xfrm>
              <a:off x="1056" y="0"/>
              <a:ext cx="190"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4" name="Rectangle 4">
              <a:extLst>
                <a:ext uri="{FF2B5EF4-FFF2-40B4-BE49-F238E27FC236}">
                  <a16:creationId xmlns:a16="http://schemas.microsoft.com/office/drawing/2014/main" id="{2357A3A9-7FDB-63E3-D11D-1C0080DEB031}"/>
                </a:ext>
              </a:extLst>
            </p:cNvPr>
            <p:cNvSpPr>
              <a:spLocks noChangeArrowheads="1"/>
            </p:cNvSpPr>
            <p:nvPr/>
          </p:nvSpPr>
          <p:spPr bwMode="auto">
            <a:xfrm>
              <a:off x="1728" y="0"/>
              <a:ext cx="430"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5" name="Rectangle 5">
              <a:extLst>
                <a:ext uri="{FF2B5EF4-FFF2-40B4-BE49-F238E27FC236}">
                  <a16:creationId xmlns:a16="http://schemas.microsoft.com/office/drawing/2014/main" id="{B4AF9BB9-5CC7-70B4-C748-E54209B310E4}"/>
                </a:ext>
              </a:extLst>
            </p:cNvPr>
            <p:cNvSpPr>
              <a:spLocks noChangeArrowheads="1"/>
            </p:cNvSpPr>
            <p:nvPr/>
          </p:nvSpPr>
          <p:spPr bwMode="auto">
            <a:xfrm>
              <a:off x="2256" y="0"/>
              <a:ext cx="238" cy="4318"/>
            </a:xfrm>
            <a:prstGeom prst="rect">
              <a:avLst/>
            </a:prstGeom>
            <a:solidFill>
              <a:srgbClr val="800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6" name="Rectangle 6">
              <a:extLst>
                <a:ext uri="{FF2B5EF4-FFF2-40B4-BE49-F238E27FC236}">
                  <a16:creationId xmlns:a16="http://schemas.microsoft.com/office/drawing/2014/main" id="{CF9B2D5E-66BB-D266-C839-B6AE55AE786E}"/>
                </a:ext>
              </a:extLst>
            </p:cNvPr>
            <p:cNvSpPr>
              <a:spLocks noChangeArrowheads="1"/>
            </p:cNvSpPr>
            <p:nvPr/>
          </p:nvSpPr>
          <p:spPr bwMode="auto">
            <a:xfrm>
              <a:off x="1344" y="0"/>
              <a:ext cx="382"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7" name="Rectangle 7">
              <a:extLst>
                <a:ext uri="{FF2B5EF4-FFF2-40B4-BE49-F238E27FC236}">
                  <a16:creationId xmlns:a16="http://schemas.microsoft.com/office/drawing/2014/main" id="{5D7E0328-D94F-FCCB-97CF-BACF0B95C4F0}"/>
                </a:ext>
              </a:extLst>
            </p:cNvPr>
            <p:cNvSpPr>
              <a:spLocks noChangeArrowheads="1"/>
            </p:cNvSpPr>
            <p:nvPr/>
          </p:nvSpPr>
          <p:spPr bwMode="auto">
            <a:xfrm>
              <a:off x="480" y="0"/>
              <a:ext cx="574"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8" name="Rectangle 8">
              <a:extLst>
                <a:ext uri="{FF2B5EF4-FFF2-40B4-BE49-F238E27FC236}">
                  <a16:creationId xmlns:a16="http://schemas.microsoft.com/office/drawing/2014/main" id="{2F70FF84-E065-7A79-C098-FA65837B2CDF}"/>
                </a:ext>
              </a:extLst>
            </p:cNvPr>
            <p:cNvSpPr>
              <a:spLocks noChangeArrowheads="1"/>
            </p:cNvSpPr>
            <p:nvPr/>
          </p:nvSpPr>
          <p:spPr bwMode="auto">
            <a:xfrm>
              <a:off x="288" y="0"/>
              <a:ext cx="190" cy="4318"/>
            </a:xfrm>
            <a:prstGeom prst="rect">
              <a:avLst/>
            </a:prstGeom>
            <a:gradFill rotWithShape="0">
              <a:gsLst>
                <a:gs pos="0">
                  <a:srgbClr val="511B00"/>
                </a:gs>
                <a:gs pos="50000">
                  <a:srgbClr val="602000"/>
                </a:gs>
                <a:gs pos="100000">
                  <a:srgbClr val="511B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39" name="Rectangle 9">
              <a:extLst>
                <a:ext uri="{FF2B5EF4-FFF2-40B4-BE49-F238E27FC236}">
                  <a16:creationId xmlns:a16="http://schemas.microsoft.com/office/drawing/2014/main" id="{85C072DF-F450-F068-F1D6-7566D27086AE}"/>
                </a:ext>
              </a:extLst>
            </p:cNvPr>
            <p:cNvSpPr>
              <a:spLocks noChangeArrowheads="1"/>
            </p:cNvSpPr>
            <p:nvPr/>
          </p:nvSpPr>
          <p:spPr bwMode="auto">
            <a:xfrm>
              <a:off x="0" y="0"/>
              <a:ext cx="286" cy="4318"/>
            </a:xfrm>
            <a:prstGeom prst="rect">
              <a:avLst/>
            </a:prstGeom>
            <a:gradFill rotWithShape="0">
              <a:gsLst>
                <a:gs pos="0">
                  <a:srgbClr val="4B19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0" name="Rectangle 10">
              <a:extLst>
                <a:ext uri="{FF2B5EF4-FFF2-40B4-BE49-F238E27FC236}">
                  <a16:creationId xmlns:a16="http://schemas.microsoft.com/office/drawing/2014/main" id="{4C415EE3-92F8-8D7F-5B7E-1ACDC1DEE9FD}"/>
                </a:ext>
              </a:extLst>
            </p:cNvPr>
            <p:cNvSpPr>
              <a:spLocks noChangeArrowheads="1"/>
            </p:cNvSpPr>
            <p:nvPr/>
          </p:nvSpPr>
          <p:spPr bwMode="auto">
            <a:xfrm>
              <a:off x="2160" y="0"/>
              <a:ext cx="238"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1" name="Rectangle 11">
              <a:extLst>
                <a:ext uri="{FF2B5EF4-FFF2-40B4-BE49-F238E27FC236}">
                  <a16:creationId xmlns:a16="http://schemas.microsoft.com/office/drawing/2014/main" id="{EC4F307A-EC27-1D65-5E30-2358372C07B9}"/>
                </a:ext>
              </a:extLst>
            </p:cNvPr>
            <p:cNvSpPr>
              <a:spLocks noChangeArrowheads="1"/>
            </p:cNvSpPr>
            <p:nvPr/>
          </p:nvSpPr>
          <p:spPr bwMode="auto">
            <a:xfrm>
              <a:off x="2784"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2" name="Rectangle 12">
              <a:extLst>
                <a:ext uri="{FF2B5EF4-FFF2-40B4-BE49-F238E27FC236}">
                  <a16:creationId xmlns:a16="http://schemas.microsoft.com/office/drawing/2014/main" id="{9AAC6E4E-7C69-57CE-CE25-B39768C705CF}"/>
                </a:ext>
              </a:extLst>
            </p:cNvPr>
            <p:cNvSpPr>
              <a:spLocks noChangeArrowheads="1"/>
            </p:cNvSpPr>
            <p:nvPr/>
          </p:nvSpPr>
          <p:spPr bwMode="auto">
            <a:xfrm>
              <a:off x="1248" y="0"/>
              <a:ext cx="142" cy="4318"/>
            </a:xfrm>
            <a:prstGeom prst="rect">
              <a:avLst/>
            </a:prstGeom>
            <a:solidFill>
              <a:srgbClr val="602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3" name="Rectangle 13">
              <a:extLst>
                <a:ext uri="{FF2B5EF4-FFF2-40B4-BE49-F238E27FC236}">
                  <a16:creationId xmlns:a16="http://schemas.microsoft.com/office/drawing/2014/main" id="{2950FE94-0A69-7177-BB44-C833C3C2B821}"/>
                </a:ext>
              </a:extLst>
            </p:cNvPr>
            <p:cNvSpPr>
              <a:spLocks noChangeArrowheads="1"/>
            </p:cNvSpPr>
            <p:nvPr/>
          </p:nvSpPr>
          <p:spPr bwMode="auto">
            <a:xfrm>
              <a:off x="3300" y="0"/>
              <a:ext cx="250" cy="4318"/>
            </a:xfrm>
            <a:prstGeom prst="rect">
              <a:avLst/>
            </a:prstGeom>
            <a:solidFill>
              <a:srgbClr val="602000"/>
            </a:soli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4" name="Rectangle 14">
              <a:extLst>
                <a:ext uri="{FF2B5EF4-FFF2-40B4-BE49-F238E27FC236}">
                  <a16:creationId xmlns:a16="http://schemas.microsoft.com/office/drawing/2014/main" id="{26D7DC1A-D15A-4FA1-F790-7E0A03719120}"/>
                </a:ext>
              </a:extLst>
            </p:cNvPr>
            <p:cNvSpPr>
              <a:spLocks noChangeArrowheads="1"/>
            </p:cNvSpPr>
            <p:nvPr/>
          </p:nvSpPr>
          <p:spPr bwMode="auto">
            <a:xfrm>
              <a:off x="4656" y="0"/>
              <a:ext cx="142"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5" name="Rectangle 15">
              <a:extLst>
                <a:ext uri="{FF2B5EF4-FFF2-40B4-BE49-F238E27FC236}">
                  <a16:creationId xmlns:a16="http://schemas.microsoft.com/office/drawing/2014/main" id="{5F41503A-6E7F-FACC-71D9-DC4A6592AFB2}"/>
                </a:ext>
              </a:extLst>
            </p:cNvPr>
            <p:cNvSpPr>
              <a:spLocks noChangeArrowheads="1"/>
            </p:cNvSpPr>
            <p:nvPr/>
          </p:nvSpPr>
          <p:spPr bwMode="auto">
            <a:xfrm>
              <a:off x="4608" y="0"/>
              <a:ext cx="670" cy="4318"/>
            </a:xfrm>
            <a:prstGeom prst="rect">
              <a:avLst/>
            </a:prstGeom>
            <a:gradFill rotWithShape="0">
              <a:gsLst>
                <a:gs pos="0">
                  <a:srgbClr val="0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1046" name="Rectangle 16">
              <a:extLst>
                <a:ext uri="{FF2B5EF4-FFF2-40B4-BE49-F238E27FC236}">
                  <a16:creationId xmlns:a16="http://schemas.microsoft.com/office/drawing/2014/main" id="{8617C28E-C3AA-CB4F-6318-FB8841636A7B}"/>
                </a:ext>
              </a:extLst>
            </p:cNvPr>
            <p:cNvSpPr>
              <a:spLocks noChangeArrowheads="1"/>
            </p:cNvSpPr>
            <p:nvPr/>
          </p:nvSpPr>
          <p:spPr bwMode="auto">
            <a:xfrm>
              <a:off x="3504" y="0"/>
              <a:ext cx="622" cy="4318"/>
            </a:xfrm>
            <a:prstGeom prst="rect">
              <a:avLst/>
            </a:prstGeom>
            <a:gradFill rotWithShape="0">
              <a:gsLst>
                <a:gs pos="0">
                  <a:srgbClr val="800000"/>
                </a:gs>
                <a:gs pos="5000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2" name="Rectangle 17">
              <a:extLst>
                <a:ext uri="{FF2B5EF4-FFF2-40B4-BE49-F238E27FC236}">
                  <a16:creationId xmlns:a16="http://schemas.microsoft.com/office/drawing/2014/main" id="{61FDD236-5F0B-8055-E618-9FD5A1D9751F}"/>
                </a:ext>
              </a:extLst>
            </p:cNvPr>
            <p:cNvSpPr>
              <a:spLocks noChangeArrowheads="1"/>
            </p:cNvSpPr>
            <p:nvPr/>
          </p:nvSpPr>
          <p:spPr bwMode="auto">
            <a:xfrm>
              <a:off x="3840"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3" name="Rectangle 18">
              <a:extLst>
                <a:ext uri="{FF2B5EF4-FFF2-40B4-BE49-F238E27FC236}">
                  <a16:creationId xmlns:a16="http://schemas.microsoft.com/office/drawing/2014/main" id="{F4923BDE-C98D-C56A-D91B-3934E66B58D8}"/>
                </a:ext>
              </a:extLst>
            </p:cNvPr>
            <p:cNvSpPr>
              <a:spLocks noChangeArrowheads="1"/>
            </p:cNvSpPr>
            <p:nvPr/>
          </p:nvSpPr>
          <p:spPr bwMode="auto">
            <a:xfrm>
              <a:off x="4368" y="0"/>
              <a:ext cx="238"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4" name="Rectangle 19">
              <a:extLst>
                <a:ext uri="{FF2B5EF4-FFF2-40B4-BE49-F238E27FC236}">
                  <a16:creationId xmlns:a16="http://schemas.microsoft.com/office/drawing/2014/main" id="{225CF3D9-EA6C-C425-1632-51689A226E91}"/>
                </a:ext>
              </a:extLst>
            </p:cNvPr>
            <p:cNvSpPr>
              <a:spLocks noChangeArrowheads="1"/>
            </p:cNvSpPr>
            <p:nvPr/>
          </p:nvSpPr>
          <p:spPr bwMode="auto">
            <a:xfrm>
              <a:off x="2680" y="0"/>
              <a:ext cx="150" cy="4318"/>
            </a:xfrm>
            <a:prstGeom prst="rect">
              <a:avLst/>
            </a:prstGeom>
            <a:gradFill rotWithShape="0">
              <a:gsLst>
                <a:gs pos="0">
                  <a:srgbClr val="602000"/>
                </a:gs>
                <a:gs pos="100000">
                  <a:srgbClr val="800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5" name="Rectangle 20">
              <a:extLst>
                <a:ext uri="{FF2B5EF4-FFF2-40B4-BE49-F238E27FC236}">
                  <a16:creationId xmlns:a16="http://schemas.microsoft.com/office/drawing/2014/main" id="{D9BFE764-F0F6-93B4-DF47-88CB4B5E23FD}"/>
                </a:ext>
              </a:extLst>
            </p:cNvPr>
            <p:cNvSpPr>
              <a:spLocks noChangeArrowheads="1"/>
            </p:cNvSpPr>
            <p:nvPr/>
          </p:nvSpPr>
          <p:spPr bwMode="auto">
            <a:xfrm>
              <a:off x="2366" y="0"/>
              <a:ext cx="334" cy="4318"/>
            </a:xfrm>
            <a:prstGeom prst="rect">
              <a:avLst/>
            </a:prstGeom>
            <a:gradFill rotWithShape="0">
              <a:gsLst>
                <a:gs pos="0">
                  <a:srgbClr val="800000"/>
                </a:gs>
                <a:gs pos="100000">
                  <a:srgbClr val="602000"/>
                </a:gs>
              </a:gsLst>
              <a:lin ang="10800000" scaled="1"/>
            </a:gradFill>
            <a:ln>
              <a:noFill/>
            </a:ln>
            <a:effectLst/>
          </p:spPr>
          <p:txBody>
            <a:bodyPr wrap="none" anchor="ctr"/>
            <a:lstStyle/>
            <a:p>
              <a:pPr defTabSz="336947" eaLnBrk="1" hangingPunct="1">
                <a:buClr>
                  <a:srgbClr val="000000"/>
                </a:buClr>
                <a:buSzPct val="100000"/>
                <a:buFont typeface="Times New Roman" panose="02020603050405020304" pitchFamily="18" charset="0"/>
                <a:buNone/>
                <a:defRPr/>
              </a:pPr>
              <a:endParaRPr lang="pl-PL" altLang="pl-PL" sz="1350">
                <a:solidFill>
                  <a:srgbClr val="FFFFFF"/>
                </a:solidFill>
              </a:endParaRPr>
            </a:p>
          </p:txBody>
        </p:sp>
        <p:sp>
          <p:nvSpPr>
            <p:cNvPr id="6" name="Freeform 21">
              <a:extLst>
                <a:ext uri="{FF2B5EF4-FFF2-40B4-BE49-F238E27FC236}">
                  <a16:creationId xmlns:a16="http://schemas.microsoft.com/office/drawing/2014/main" id="{A37892D2-907F-235A-5D03-81B3E5D2AD22}"/>
                </a:ext>
              </a:extLst>
            </p:cNvPr>
            <p:cNvSpPr>
              <a:spLocks noChangeArrowheads="1"/>
            </p:cNvSpPr>
            <p:nvPr/>
          </p:nvSpPr>
          <p:spPr bwMode="auto">
            <a:xfrm>
              <a:off x="1" y="3875"/>
              <a:ext cx="5758" cy="443"/>
            </a:xfrm>
            <a:custGeom>
              <a:avLst/>
              <a:gdLst>
                <a:gd name="T0" fmla="*/ 5692 w 5760"/>
                <a:gd name="T1" fmla="*/ 86 h 445"/>
                <a:gd name="T2" fmla="*/ 5500 w 5760"/>
                <a:gd name="T3" fmla="*/ 86 h 445"/>
                <a:gd name="T4" fmla="*/ 5446 w 5760"/>
                <a:gd name="T5" fmla="*/ 76 h 445"/>
                <a:gd name="T6" fmla="*/ 5440 w 5760"/>
                <a:gd name="T7" fmla="*/ 65 h 445"/>
                <a:gd name="T8" fmla="*/ 5434 w 5760"/>
                <a:gd name="T9" fmla="*/ 44 h 445"/>
                <a:gd name="T10" fmla="*/ 5406 w 5760"/>
                <a:gd name="T11" fmla="*/ 18 h 445"/>
                <a:gd name="T12" fmla="*/ 5324 w 5760"/>
                <a:gd name="T13" fmla="*/ 7 h 445"/>
                <a:gd name="T14" fmla="*/ 5043 w 5760"/>
                <a:gd name="T15" fmla="*/ 22 h 445"/>
                <a:gd name="T16" fmla="*/ 4978 w 5760"/>
                <a:gd name="T17" fmla="*/ 55 h 445"/>
                <a:gd name="T18" fmla="*/ 4846 w 5760"/>
                <a:gd name="T19" fmla="*/ 102 h 445"/>
                <a:gd name="T20" fmla="*/ 4732 w 5760"/>
                <a:gd name="T21" fmla="*/ 111 h 445"/>
                <a:gd name="T22" fmla="*/ 4654 w 5760"/>
                <a:gd name="T23" fmla="*/ 91 h 445"/>
                <a:gd name="T24" fmla="*/ 4590 w 5760"/>
                <a:gd name="T25" fmla="*/ 25 h 445"/>
                <a:gd name="T26" fmla="*/ 4506 w 5760"/>
                <a:gd name="T27" fmla="*/ 9 h 445"/>
                <a:gd name="T28" fmla="*/ 4402 w 5760"/>
                <a:gd name="T29" fmla="*/ 39 h 445"/>
                <a:gd name="T30" fmla="*/ 4232 w 5760"/>
                <a:gd name="T31" fmla="*/ 81 h 445"/>
                <a:gd name="T32" fmla="*/ 4016 w 5760"/>
                <a:gd name="T33" fmla="*/ 102 h 445"/>
                <a:gd name="T34" fmla="*/ 3806 w 5760"/>
                <a:gd name="T35" fmla="*/ 102 h 445"/>
                <a:gd name="T36" fmla="*/ 3650 w 5760"/>
                <a:gd name="T37" fmla="*/ 76 h 445"/>
                <a:gd name="T38" fmla="*/ 3590 w 5760"/>
                <a:gd name="T39" fmla="*/ 50 h 445"/>
                <a:gd name="T40" fmla="*/ 3524 w 5760"/>
                <a:gd name="T41" fmla="*/ 44 h 445"/>
                <a:gd name="T42" fmla="*/ 3476 w 5760"/>
                <a:gd name="T43" fmla="*/ 55 h 445"/>
                <a:gd name="T44" fmla="*/ 3416 w 5760"/>
                <a:gd name="T45" fmla="*/ 76 h 445"/>
                <a:gd name="T46" fmla="*/ 3044 w 5760"/>
                <a:gd name="T47" fmla="*/ 111 h 445"/>
                <a:gd name="T48" fmla="*/ 2840 w 5760"/>
                <a:gd name="T49" fmla="*/ 124 h 445"/>
                <a:gd name="T50" fmla="*/ 2738 w 5760"/>
                <a:gd name="T51" fmla="*/ 113 h 445"/>
                <a:gd name="T52" fmla="*/ 2706 w 5760"/>
                <a:gd name="T53" fmla="*/ 56 h 445"/>
                <a:gd name="T54" fmla="*/ 2654 w 5760"/>
                <a:gd name="T55" fmla="*/ 50 h 445"/>
                <a:gd name="T56" fmla="*/ 2554 w 5760"/>
                <a:gd name="T57" fmla="*/ 95 h 445"/>
                <a:gd name="T58" fmla="*/ 2440 w 5760"/>
                <a:gd name="T59" fmla="*/ 109 h 445"/>
                <a:gd name="T60" fmla="*/ 2318 w 5760"/>
                <a:gd name="T61" fmla="*/ 91 h 445"/>
                <a:gd name="T62" fmla="*/ 2270 w 5760"/>
                <a:gd name="T63" fmla="*/ 70 h 445"/>
                <a:gd name="T64" fmla="*/ 2181 w 5760"/>
                <a:gd name="T65" fmla="*/ 3 h 445"/>
                <a:gd name="T66" fmla="*/ 2044 w 5760"/>
                <a:gd name="T67" fmla="*/ 64 h 445"/>
                <a:gd name="T68" fmla="*/ 1790 w 5760"/>
                <a:gd name="T69" fmla="*/ 102 h 445"/>
                <a:gd name="T70" fmla="*/ 1556 w 5760"/>
                <a:gd name="T71" fmla="*/ 91 h 445"/>
                <a:gd name="T72" fmla="*/ 1478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39 h 445"/>
                <a:gd name="T84" fmla="*/ 708 w 5760"/>
                <a:gd name="T85" fmla="*/ 134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1 h 445"/>
                <a:gd name="T100" fmla="*/ 90 w 5760"/>
                <a:gd name="T101" fmla="*/ 111 h 445"/>
                <a:gd name="T102" fmla="*/ 0 w 5760"/>
                <a:gd name="T103" fmla="*/ 96 h 445"/>
                <a:gd name="T104" fmla="*/ 5752 w 5760"/>
                <a:gd name="T105" fmla="*/ 437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ffectLst/>
          </p:spPr>
          <p:txBody>
            <a:bodyPr wrap="none" anchor="ctr"/>
            <a:lstStyle/>
            <a:p>
              <a:pPr defTabSz="336947">
                <a:defRPr/>
              </a:pPr>
              <a:endParaRPr lang="pl-PL" sz="1350">
                <a:solidFill>
                  <a:srgbClr val="FFFFFF"/>
                </a:solidFill>
              </a:endParaRPr>
            </a:p>
          </p:txBody>
        </p:sp>
        <p:sp>
          <p:nvSpPr>
            <p:cNvPr id="1052" name="Freeform 22">
              <a:extLst>
                <a:ext uri="{FF2B5EF4-FFF2-40B4-BE49-F238E27FC236}">
                  <a16:creationId xmlns:a16="http://schemas.microsoft.com/office/drawing/2014/main" id="{F3306B6E-8445-1827-DAEA-9EC8D08D759D}"/>
                </a:ext>
              </a:extLst>
            </p:cNvPr>
            <p:cNvSpPr>
              <a:spLocks noChangeArrowheads="1"/>
            </p:cNvSpPr>
            <p:nvPr/>
          </p:nvSpPr>
          <p:spPr bwMode="auto">
            <a:xfrm>
              <a:off x="0" y="3867"/>
              <a:ext cx="5768" cy="172"/>
            </a:xfrm>
            <a:custGeom>
              <a:avLst/>
              <a:gdLst>
                <a:gd name="T0" fmla="*/ 4985 w 5770"/>
                <a:gd name="T1" fmla="*/ 62 h 174"/>
                <a:gd name="T2" fmla="*/ 4763 w 5770"/>
                <a:gd name="T3" fmla="*/ 127 h 174"/>
                <a:gd name="T4" fmla="*/ 4632 w 5770"/>
                <a:gd name="T5" fmla="*/ 92 h 174"/>
                <a:gd name="T6" fmla="*/ 4590 w 5770"/>
                <a:gd name="T7" fmla="*/ 36 h 174"/>
                <a:gd name="T8" fmla="*/ 4470 w 5770"/>
                <a:gd name="T9" fmla="*/ 30 h 174"/>
                <a:gd name="T10" fmla="*/ 4182 w 5770"/>
                <a:gd name="T11" fmla="*/ 104 h 174"/>
                <a:gd name="T12" fmla="*/ 3811 w 5770"/>
                <a:gd name="T13" fmla="*/ 116 h 174"/>
                <a:gd name="T14" fmla="*/ 3613 w 5770"/>
                <a:gd name="T15" fmla="*/ 68 h 174"/>
                <a:gd name="T16" fmla="*/ 3506 w 5770"/>
                <a:gd name="T17" fmla="*/ 56 h 174"/>
                <a:gd name="T18" fmla="*/ 3332 w 5770"/>
                <a:gd name="T19" fmla="*/ 92 h 174"/>
                <a:gd name="T20" fmla="*/ 2842 w 5770"/>
                <a:gd name="T21" fmla="*/ 142 h 174"/>
                <a:gd name="T22" fmla="*/ 2699 w 5770"/>
                <a:gd name="T23" fmla="*/ 92 h 174"/>
                <a:gd name="T24" fmla="*/ 2615 w 5770"/>
                <a:gd name="T25" fmla="*/ 86 h 174"/>
                <a:gd name="T26" fmla="*/ 2412 w 5770"/>
                <a:gd name="T27" fmla="*/ 127 h 174"/>
                <a:gd name="T28" fmla="*/ 2274 w 5770"/>
                <a:gd name="T29" fmla="*/ 80 h 174"/>
                <a:gd name="T30" fmla="*/ 2147 w 5770"/>
                <a:gd name="T31" fmla="*/ 36 h 174"/>
                <a:gd name="T32" fmla="*/ 1943 w 5770"/>
                <a:gd name="T33" fmla="*/ 116 h 174"/>
                <a:gd name="T34" fmla="*/ 1521 w 5770"/>
                <a:gd name="T35" fmla="*/ 98 h 174"/>
                <a:gd name="T36" fmla="*/ 1429 w 5770"/>
                <a:gd name="T37" fmla="*/ 56 h 174"/>
                <a:gd name="T38" fmla="*/ 1333 w 5770"/>
                <a:gd name="T39" fmla="*/ 56 h 174"/>
                <a:gd name="T40" fmla="*/ 1058 w 5770"/>
                <a:gd name="T41" fmla="*/ 142 h 174"/>
                <a:gd name="T42" fmla="*/ 652 w 5770"/>
                <a:gd name="T43" fmla="*/ 142 h 174"/>
                <a:gd name="T44" fmla="*/ 442 w 5770"/>
                <a:gd name="T45" fmla="*/ 62 h 174"/>
                <a:gd name="T46" fmla="*/ 377 w 5770"/>
                <a:gd name="T47" fmla="*/ 44 h 174"/>
                <a:gd name="T48" fmla="*/ 305 w 5770"/>
                <a:gd name="T49" fmla="*/ 104 h 174"/>
                <a:gd name="T50" fmla="*/ 144 w 5770"/>
                <a:gd name="T51" fmla="*/ 130 h 174"/>
                <a:gd name="T52" fmla="*/ 0 w 5770"/>
                <a:gd name="T53" fmla="*/ 92 h 174"/>
                <a:gd name="T54" fmla="*/ 167 w 5770"/>
                <a:gd name="T55" fmla="*/ 116 h 174"/>
                <a:gd name="T56" fmla="*/ 323 w 5770"/>
                <a:gd name="T57" fmla="*/ 80 h 174"/>
                <a:gd name="T58" fmla="*/ 383 w 5770"/>
                <a:gd name="T59" fmla="*/ 24 h 174"/>
                <a:gd name="T60" fmla="*/ 460 w 5770"/>
                <a:gd name="T61" fmla="*/ 56 h 174"/>
                <a:gd name="T62" fmla="*/ 706 w 5770"/>
                <a:gd name="T63" fmla="*/ 136 h 174"/>
                <a:gd name="T64" fmla="*/ 1100 w 5770"/>
                <a:gd name="T65" fmla="*/ 116 h 174"/>
                <a:gd name="T66" fmla="*/ 1345 w 5770"/>
                <a:gd name="T67" fmla="*/ 36 h 174"/>
                <a:gd name="T68" fmla="*/ 1441 w 5770"/>
                <a:gd name="T69" fmla="*/ 44 h 174"/>
                <a:gd name="T70" fmla="*/ 1557 w 5770"/>
                <a:gd name="T71" fmla="*/ 86 h 174"/>
                <a:gd name="T72" fmla="*/ 1967 w 5770"/>
                <a:gd name="T73" fmla="*/ 92 h 174"/>
                <a:gd name="T74" fmla="*/ 2231 w 5770"/>
                <a:gd name="T75" fmla="*/ 3 h 174"/>
                <a:gd name="T76" fmla="*/ 2346 w 5770"/>
                <a:gd name="T77" fmla="*/ 98 h 174"/>
                <a:gd name="T78" fmla="*/ 2555 w 5770"/>
                <a:gd name="T79" fmla="*/ 92 h 174"/>
                <a:gd name="T80" fmla="*/ 2711 w 5770"/>
                <a:gd name="T81" fmla="*/ 24 h 174"/>
                <a:gd name="T82" fmla="*/ 2788 w 5770"/>
                <a:gd name="T83" fmla="*/ 127 h 174"/>
                <a:gd name="T84" fmla="*/ 3123 w 5770"/>
                <a:gd name="T85" fmla="*/ 98 h 174"/>
                <a:gd name="T86" fmla="*/ 3482 w 5770"/>
                <a:gd name="T87" fmla="*/ 44 h 174"/>
                <a:gd name="T88" fmla="*/ 3578 w 5770"/>
                <a:gd name="T89" fmla="*/ 42 h 174"/>
                <a:gd name="T90" fmla="*/ 3727 w 5770"/>
                <a:gd name="T91" fmla="*/ 86 h 174"/>
                <a:gd name="T92" fmla="*/ 4074 w 5770"/>
                <a:gd name="T93" fmla="*/ 98 h 174"/>
                <a:gd name="T94" fmla="*/ 4411 w 5770"/>
                <a:gd name="T95" fmla="*/ 30 h 174"/>
                <a:gd name="T96" fmla="*/ 4566 w 5770"/>
                <a:gd name="T97" fmla="*/ 6 h 174"/>
                <a:gd name="T98" fmla="*/ 4620 w 5770"/>
                <a:gd name="T99" fmla="*/ 56 h 174"/>
                <a:gd name="T100" fmla="*/ 4716 w 5770"/>
                <a:gd name="T101" fmla="*/ 104 h 174"/>
                <a:gd name="T102" fmla="*/ 4919 w 5770"/>
                <a:gd name="T103" fmla="*/ 80 h 174"/>
                <a:gd name="T104" fmla="*/ 5110 w 5770"/>
                <a:gd name="T105" fmla="*/ 14 h 174"/>
                <a:gd name="T106" fmla="*/ 5272 w 5770"/>
                <a:gd name="T107" fmla="*/ 9 h 174"/>
                <a:gd name="T108" fmla="*/ 5445 w 5770"/>
                <a:gd name="T109" fmla="*/ 36 h 174"/>
                <a:gd name="T110" fmla="*/ 5457 w 5770"/>
                <a:gd name="T111" fmla="*/ 68 h 174"/>
                <a:gd name="T112" fmla="*/ 5648 w 5770"/>
                <a:gd name="T113" fmla="*/ 86 h 174"/>
                <a:gd name="T114" fmla="*/ 5702 w 5770"/>
                <a:gd name="T115" fmla="*/ 98 h 174"/>
                <a:gd name="T116" fmla="*/ 5469 w 5770"/>
                <a:gd name="T117" fmla="*/ 86 h 174"/>
                <a:gd name="T118" fmla="*/ 5445 w 5770"/>
                <a:gd name="T119" fmla="*/ 56 h 174"/>
                <a:gd name="T120" fmla="*/ 5385 w 5770"/>
                <a:gd name="T121" fmla="*/ 30 h 174"/>
                <a:gd name="T122" fmla="*/ 5211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ffectLst/>
          </p:spPr>
          <p:txBody>
            <a:bodyPr wrap="none" anchor="ctr"/>
            <a:lstStyle/>
            <a:p>
              <a:pPr defTabSz="336947">
                <a:defRPr/>
              </a:pPr>
              <a:endParaRPr lang="pl-PL" sz="1350">
                <a:solidFill>
                  <a:srgbClr val="FFFFFF"/>
                </a:solidFill>
              </a:endParaRPr>
            </a:p>
          </p:txBody>
        </p:sp>
      </p:grpSp>
      <p:sp>
        <p:nvSpPr>
          <p:cNvPr id="1047" name="Rectangle 23">
            <a:extLst>
              <a:ext uri="{FF2B5EF4-FFF2-40B4-BE49-F238E27FC236}">
                <a16:creationId xmlns:a16="http://schemas.microsoft.com/office/drawing/2014/main" id="{35C27E35-D161-C8FC-9B0E-29901587E0CF}"/>
              </a:ext>
            </a:extLst>
          </p:cNvPr>
          <p:cNvSpPr>
            <a:spLocks noGrp="1" noChangeArrowheads="1"/>
          </p:cNvSpPr>
          <p:nvPr>
            <p:ph type="title"/>
          </p:nvPr>
        </p:nvSpPr>
        <p:spPr bwMode="auto">
          <a:xfrm>
            <a:off x="609601" y="160339"/>
            <a:ext cx="10968567" cy="1373187"/>
          </a:xfrm>
          <a:prstGeom prst="rect">
            <a:avLst/>
          </a:prstGeom>
          <a:noFill/>
          <a:ln>
            <a:noFill/>
          </a:ln>
          <a:effectLst/>
        </p:spPr>
        <p:txBody>
          <a:bodyPr vert="horz" wrap="square" lIns="90000" tIns="46800" rIns="90000" bIns="46800" numCol="1" anchor="ctr" anchorCtr="1" compatLnSpc="1">
            <a:prstTxWarp prst="textNoShape">
              <a:avLst/>
            </a:prstTxWarp>
          </a:bodyPr>
          <a:lstStyle/>
          <a:p>
            <a:pPr lvl="0"/>
            <a:r>
              <a:rPr lang="en-GB" altLang="pl-PL"/>
              <a:t>Kliknij, aby edytować format tekstu tytułu</a:t>
            </a:r>
          </a:p>
        </p:txBody>
      </p:sp>
      <p:sp>
        <p:nvSpPr>
          <p:cNvPr id="1048" name="Rectangle 24">
            <a:extLst>
              <a:ext uri="{FF2B5EF4-FFF2-40B4-BE49-F238E27FC236}">
                <a16:creationId xmlns:a16="http://schemas.microsoft.com/office/drawing/2014/main" id="{F851E8B5-DE5E-EF86-CB48-1E85DF4A399A}"/>
              </a:ext>
            </a:extLst>
          </p:cNvPr>
          <p:cNvSpPr>
            <a:spLocks noGrp="1" noChangeArrowheads="1"/>
          </p:cNvSpPr>
          <p:nvPr>
            <p:ph type="body" idx="1"/>
          </p:nvPr>
        </p:nvSpPr>
        <p:spPr bwMode="auto">
          <a:xfrm>
            <a:off x="609601" y="1600200"/>
            <a:ext cx="10968567" cy="4527550"/>
          </a:xfrm>
          <a:prstGeom prst="rect">
            <a:avLst/>
          </a:prstGeom>
          <a:noFill/>
          <a:ln>
            <a:noFill/>
          </a:ln>
          <a:effec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1049" name="Rectangle 25">
            <a:extLst>
              <a:ext uri="{FF2B5EF4-FFF2-40B4-BE49-F238E27FC236}">
                <a16:creationId xmlns:a16="http://schemas.microsoft.com/office/drawing/2014/main" id="{58C19AC2-1F49-5792-091E-A2C1809C2DD2}"/>
              </a:ext>
            </a:extLst>
          </p:cNvPr>
          <p:cNvSpPr>
            <a:spLocks noGrp="1" noChangeArrowheads="1"/>
          </p:cNvSpPr>
          <p:nvPr>
            <p:ph type="ftr"/>
          </p:nvPr>
        </p:nvSpPr>
        <p:spPr bwMode="auto">
          <a:xfrm>
            <a:off x="4165601" y="6248401"/>
            <a:ext cx="3856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947"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1350">
                <a:solidFill>
                  <a:srgbClr val="FFFFFF"/>
                </a:solidFill>
                <a:cs typeface="Arial"/>
              </a:defRPr>
            </a:lvl1pPr>
          </a:lstStyle>
          <a:p>
            <a:pPr>
              <a:defRPr/>
            </a:pPr>
            <a:endParaRPr lang="pl-PL" altLang="pl-PL"/>
          </a:p>
        </p:txBody>
      </p:sp>
      <p:sp>
        <p:nvSpPr>
          <p:cNvPr id="1050" name="Rectangle 26">
            <a:extLst>
              <a:ext uri="{FF2B5EF4-FFF2-40B4-BE49-F238E27FC236}">
                <a16:creationId xmlns:a16="http://schemas.microsoft.com/office/drawing/2014/main" id="{9CCF5726-9952-F443-559F-5F4C876F1B94}"/>
              </a:ext>
            </a:extLst>
          </p:cNvPr>
          <p:cNvSpPr>
            <a:spLocks noGrp="1" noChangeArrowheads="1"/>
          </p:cNvSpPr>
          <p:nvPr>
            <p:ph type="sldNum"/>
          </p:nvPr>
        </p:nvSpPr>
        <p:spPr bwMode="auto">
          <a:xfrm>
            <a:off x="8737601" y="6243639"/>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550" eaLnBrk="1" hangingPunct="1">
              <a:buSzPct val="100000"/>
              <a:tabLst>
                <a:tab pos="0"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defRPr sz="1300">
                <a:solidFill>
                  <a:srgbClr val="FFFFFF"/>
                </a:solidFill>
              </a:defRPr>
            </a:lvl1pPr>
          </a:lstStyle>
          <a:p>
            <a:pPr>
              <a:defRPr/>
            </a:pPr>
            <a:fld id="{E960F85B-EDC3-4B09-84A2-C9A22CF942D3}" type="slidenum">
              <a:rPr lang="pl-PL" altLang="pl-PL"/>
              <a:pPr>
                <a:defRPr/>
              </a:pPr>
              <a:t>‹#›</a:t>
            </a:fld>
            <a:endParaRPr lang="pl-PL" altLang="pl-PL"/>
          </a:p>
        </p:txBody>
      </p:sp>
      <p:sp>
        <p:nvSpPr>
          <p:cNvPr id="1051" name="Rectangle 27">
            <a:extLst>
              <a:ext uri="{FF2B5EF4-FFF2-40B4-BE49-F238E27FC236}">
                <a16:creationId xmlns:a16="http://schemas.microsoft.com/office/drawing/2014/main" id="{DBE24C15-A2FF-24D4-6B69-3FDEC3E2EC55}"/>
              </a:ext>
            </a:extLst>
          </p:cNvPr>
          <p:cNvSpPr>
            <a:spLocks noGrp="1" noChangeArrowheads="1"/>
          </p:cNvSpPr>
          <p:nvPr>
            <p:ph type="dt"/>
          </p:nvPr>
        </p:nvSpPr>
        <p:spPr bwMode="auto">
          <a:xfrm>
            <a:off x="609600" y="6248401"/>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defTabSz="336947"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1350">
                <a:solidFill>
                  <a:srgbClr val="FFFFFF"/>
                </a:solidFill>
                <a:cs typeface="Arial"/>
              </a:defRPr>
            </a:lvl1pPr>
          </a:lstStyle>
          <a:p>
            <a:pPr>
              <a:defRPr/>
            </a:pPr>
            <a:endParaRPr lang="pl-PL" altLang="pl-PL"/>
          </a:p>
        </p:txBody>
      </p:sp>
    </p:spTree>
    <p:extLst>
      <p:ext uri="{BB962C8B-B14F-4D97-AF65-F5344CB8AC3E}">
        <p14:creationId xmlns:p14="http://schemas.microsoft.com/office/powerpoint/2010/main" val="191773978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3100" kern="1200">
          <a:solidFill>
            <a:srgbClr val="FFFFCC"/>
          </a:solidFill>
          <a:effectLst>
            <a:outerShdw blurRad="38100" dist="38100" dir="2700000" algn="tl">
              <a:srgbClr val="000000"/>
            </a:outerShdw>
          </a:effectLst>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18859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2288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25717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29146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257175" indent="-257175" algn="l" defTabSz="336550"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FFFFFF"/>
          </a:solidFill>
          <a:effectLst>
            <a:outerShdw blurRad="38100" dist="38100" dir="2700000" algn="tl">
              <a:srgbClr val="000000"/>
            </a:outerShdw>
          </a:effectLst>
          <a:latin typeface="+mn-lt"/>
          <a:ea typeface="+mn-ea"/>
          <a:cs typeface="+mn-cs"/>
        </a:defRPr>
      </a:lvl1pPr>
      <a:lvl2pPr marL="557213" indent="-214313" algn="l" defTabSz="336550" rtl="0" eaLnBrk="0" fontAlgn="base" hangingPunct="0">
        <a:spcBef>
          <a:spcPts val="525"/>
        </a:spcBef>
        <a:spcAft>
          <a:spcPct val="0"/>
        </a:spcAft>
        <a:buClr>
          <a:srgbClr val="000000"/>
        </a:buClr>
        <a:buSzPct val="100000"/>
        <a:buFont typeface="Times New Roman" panose="02020603050405020304" pitchFamily="18" charset="0"/>
        <a:defRPr sz="2100" kern="1200">
          <a:solidFill>
            <a:srgbClr val="FFFFFF"/>
          </a:solidFill>
          <a:effectLst>
            <a:outerShdw blurRad="38100" dist="38100" dir="2700000" algn="tl">
              <a:srgbClr val="000000"/>
            </a:outerShdw>
          </a:effectLst>
          <a:latin typeface="+mn-lt"/>
          <a:ea typeface="+mn-ea"/>
          <a:cs typeface="+mn-cs"/>
        </a:defRPr>
      </a:lvl2pPr>
      <a:lvl3pPr marL="857250" indent="-171450" algn="l" defTabSz="336550" rtl="0" eaLnBrk="0" fontAlgn="base" hangingPunct="0">
        <a:spcBef>
          <a:spcPts val="450"/>
        </a:spcBef>
        <a:spcAft>
          <a:spcPct val="0"/>
        </a:spcAft>
        <a:buClr>
          <a:srgbClr val="000000"/>
        </a:buClr>
        <a:buSzPct val="100000"/>
        <a:buFont typeface="Times New Roman" panose="02020603050405020304" pitchFamily="18" charset="0"/>
        <a:defRPr kern="1200">
          <a:solidFill>
            <a:srgbClr val="FFFFFF"/>
          </a:solidFill>
          <a:effectLst>
            <a:outerShdw blurRad="38100" dist="38100" dir="2700000" algn="tl">
              <a:srgbClr val="000000"/>
            </a:outerShdw>
          </a:effectLst>
          <a:latin typeface="+mn-lt"/>
          <a:ea typeface="+mn-ea"/>
          <a:cs typeface="+mn-cs"/>
        </a:defRPr>
      </a:lvl3pPr>
      <a:lvl4pPr marL="12001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4pPr>
      <a:lvl5pPr marL="15430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8434" name="Group 1">
            <a:extLst>
              <a:ext uri="{FF2B5EF4-FFF2-40B4-BE49-F238E27FC236}">
                <a16:creationId xmlns:a16="http://schemas.microsoft.com/office/drawing/2014/main" id="{ADD0DCF9-926E-73E8-0585-A99FF5BA69DD}"/>
              </a:ext>
            </a:extLst>
          </p:cNvPr>
          <p:cNvGrpSpPr>
            <a:grpSpLocks/>
          </p:cNvGrpSpPr>
          <p:nvPr/>
        </p:nvGrpSpPr>
        <p:grpSpPr bwMode="auto">
          <a:xfrm>
            <a:off x="1" y="0"/>
            <a:ext cx="12206817" cy="6853238"/>
            <a:chOff x="0" y="0"/>
            <a:chExt cx="5767" cy="4317"/>
          </a:xfrm>
        </p:grpSpPr>
        <p:sp>
          <p:nvSpPr>
            <p:cNvPr id="18440" name="Rectangle 2">
              <a:extLst>
                <a:ext uri="{FF2B5EF4-FFF2-40B4-BE49-F238E27FC236}">
                  <a16:creationId xmlns:a16="http://schemas.microsoft.com/office/drawing/2014/main" id="{CEDB4661-B53F-8765-14DE-45BDC037C252}"/>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1" name="Rectangle 3">
              <a:extLst>
                <a:ext uri="{FF2B5EF4-FFF2-40B4-BE49-F238E27FC236}">
                  <a16:creationId xmlns:a16="http://schemas.microsoft.com/office/drawing/2014/main" id="{B3722F1D-2D17-CF39-2BEA-D497E561F56F}"/>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2" name="Rectangle 4">
              <a:extLst>
                <a:ext uri="{FF2B5EF4-FFF2-40B4-BE49-F238E27FC236}">
                  <a16:creationId xmlns:a16="http://schemas.microsoft.com/office/drawing/2014/main" id="{817B4530-7C0F-B507-1FE2-09F888639534}"/>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3" name="Rectangle 5">
              <a:extLst>
                <a:ext uri="{FF2B5EF4-FFF2-40B4-BE49-F238E27FC236}">
                  <a16:creationId xmlns:a16="http://schemas.microsoft.com/office/drawing/2014/main" id="{C62FED40-2060-6A24-9751-C3CFFD691B9D}"/>
                </a:ext>
              </a:extLst>
            </p:cNvPr>
            <p:cNvSpPr>
              <a:spLocks noChangeArrowheads="1"/>
            </p:cNvSpPr>
            <p:nvPr/>
          </p:nvSpPr>
          <p:spPr bwMode="auto">
            <a:xfrm>
              <a:off x="2256" y="0"/>
              <a:ext cx="237" cy="4317"/>
            </a:xfrm>
            <a:prstGeom prst="rect">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4" name="Rectangle 6">
              <a:extLst>
                <a:ext uri="{FF2B5EF4-FFF2-40B4-BE49-F238E27FC236}">
                  <a16:creationId xmlns:a16="http://schemas.microsoft.com/office/drawing/2014/main" id="{FBCBA032-03BF-FC22-31D4-2304314B442D}"/>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5" name="Rectangle 7">
              <a:extLst>
                <a:ext uri="{FF2B5EF4-FFF2-40B4-BE49-F238E27FC236}">
                  <a16:creationId xmlns:a16="http://schemas.microsoft.com/office/drawing/2014/main" id="{A1A9AFFC-F8CB-A17F-EC0C-7F548649FC7A}"/>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6" name="Rectangle 8">
              <a:extLst>
                <a:ext uri="{FF2B5EF4-FFF2-40B4-BE49-F238E27FC236}">
                  <a16:creationId xmlns:a16="http://schemas.microsoft.com/office/drawing/2014/main" id="{BE127881-9455-B3AA-0FEE-C61615FBB051}"/>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7" name="Rectangle 9">
              <a:extLst>
                <a:ext uri="{FF2B5EF4-FFF2-40B4-BE49-F238E27FC236}">
                  <a16:creationId xmlns:a16="http://schemas.microsoft.com/office/drawing/2014/main" id="{AA96294A-6295-7363-9D9E-2B716EDAD0C8}"/>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8" name="Rectangle 10">
              <a:extLst>
                <a:ext uri="{FF2B5EF4-FFF2-40B4-BE49-F238E27FC236}">
                  <a16:creationId xmlns:a16="http://schemas.microsoft.com/office/drawing/2014/main" id="{39D3DC8C-0289-EE0B-FD50-2B475C16DAEB}"/>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49" name="Rectangle 11">
              <a:extLst>
                <a:ext uri="{FF2B5EF4-FFF2-40B4-BE49-F238E27FC236}">
                  <a16:creationId xmlns:a16="http://schemas.microsoft.com/office/drawing/2014/main" id="{C3BED6F1-6BF0-2C98-F1F9-0CBB8D4F381D}"/>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0" name="Rectangle 12">
              <a:extLst>
                <a:ext uri="{FF2B5EF4-FFF2-40B4-BE49-F238E27FC236}">
                  <a16:creationId xmlns:a16="http://schemas.microsoft.com/office/drawing/2014/main" id="{42B726C6-7971-3345-A2E4-175927DC497E}"/>
                </a:ext>
              </a:extLst>
            </p:cNvPr>
            <p:cNvSpPr>
              <a:spLocks noChangeArrowheads="1"/>
            </p:cNvSpPr>
            <p:nvPr/>
          </p:nvSpPr>
          <p:spPr bwMode="auto">
            <a:xfrm>
              <a:off x="1248" y="0"/>
              <a:ext cx="141"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1" name="Rectangle 13">
              <a:extLst>
                <a:ext uri="{FF2B5EF4-FFF2-40B4-BE49-F238E27FC236}">
                  <a16:creationId xmlns:a16="http://schemas.microsoft.com/office/drawing/2014/main" id="{C9EA3650-B0FD-E352-6123-8FC403360A10}"/>
                </a:ext>
              </a:extLst>
            </p:cNvPr>
            <p:cNvSpPr>
              <a:spLocks noChangeArrowheads="1"/>
            </p:cNvSpPr>
            <p:nvPr/>
          </p:nvSpPr>
          <p:spPr bwMode="auto">
            <a:xfrm>
              <a:off x="3300" y="0"/>
              <a:ext cx="249"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2" name="Rectangle 14">
              <a:extLst>
                <a:ext uri="{FF2B5EF4-FFF2-40B4-BE49-F238E27FC236}">
                  <a16:creationId xmlns:a16="http://schemas.microsoft.com/office/drawing/2014/main" id="{4FAD7225-F983-DBD1-0C88-F211AC011EDA}"/>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3" name="Rectangle 15">
              <a:extLst>
                <a:ext uri="{FF2B5EF4-FFF2-40B4-BE49-F238E27FC236}">
                  <a16:creationId xmlns:a16="http://schemas.microsoft.com/office/drawing/2014/main" id="{DF8F0B7C-4D9B-393C-DEF6-679CA7F930D8}"/>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4" name="Rectangle 16">
              <a:extLst>
                <a:ext uri="{FF2B5EF4-FFF2-40B4-BE49-F238E27FC236}">
                  <a16:creationId xmlns:a16="http://schemas.microsoft.com/office/drawing/2014/main" id="{FE3E94F8-9106-2AB9-B0ED-E2D17E6F3B55}"/>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5" name="Rectangle 17">
              <a:extLst>
                <a:ext uri="{FF2B5EF4-FFF2-40B4-BE49-F238E27FC236}">
                  <a16:creationId xmlns:a16="http://schemas.microsoft.com/office/drawing/2014/main" id="{5E393254-2309-877F-A9E0-01D4BD6F8AF0}"/>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6" name="Rectangle 18">
              <a:extLst>
                <a:ext uri="{FF2B5EF4-FFF2-40B4-BE49-F238E27FC236}">
                  <a16:creationId xmlns:a16="http://schemas.microsoft.com/office/drawing/2014/main" id="{E0901ADD-F773-9C0D-6096-13A30DA2D69C}"/>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7" name="Rectangle 19">
              <a:extLst>
                <a:ext uri="{FF2B5EF4-FFF2-40B4-BE49-F238E27FC236}">
                  <a16:creationId xmlns:a16="http://schemas.microsoft.com/office/drawing/2014/main" id="{A6772E57-D1A0-4110-A5BB-B48B7EC5A7D2}"/>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8" name="Rectangle 20">
              <a:extLst>
                <a:ext uri="{FF2B5EF4-FFF2-40B4-BE49-F238E27FC236}">
                  <a16:creationId xmlns:a16="http://schemas.microsoft.com/office/drawing/2014/main" id="{B64DDC99-6A33-1BAE-55AB-141013200C16}"/>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8459" name="Freeform 21">
              <a:extLst>
                <a:ext uri="{FF2B5EF4-FFF2-40B4-BE49-F238E27FC236}">
                  <a16:creationId xmlns:a16="http://schemas.microsoft.com/office/drawing/2014/main" id="{D8A9896A-9A98-879D-CD95-ECE634374FF1}"/>
                </a:ext>
              </a:extLst>
            </p:cNvPr>
            <p:cNvSpPr>
              <a:spLocks noChangeArrowheads="1"/>
            </p:cNvSpPr>
            <p:nvPr/>
          </p:nvSpPr>
          <p:spPr bwMode="auto">
            <a:xfrm>
              <a:off x="1" y="3875"/>
              <a:ext cx="5757" cy="442"/>
            </a:xfrm>
            <a:custGeom>
              <a:avLst/>
              <a:gdLst>
                <a:gd name="T0" fmla="*/ 5559 w 5760"/>
                <a:gd name="T1" fmla="*/ 74 h 445"/>
                <a:gd name="T2" fmla="*/ 5367 w 5760"/>
                <a:gd name="T3" fmla="*/ 74 h 445"/>
                <a:gd name="T4" fmla="*/ 5313 w 5760"/>
                <a:gd name="T5" fmla="*/ 74 h 445"/>
                <a:gd name="T6" fmla="*/ 5307 w 5760"/>
                <a:gd name="T7" fmla="*/ 65 h 445"/>
                <a:gd name="T8" fmla="*/ 5301 w 5760"/>
                <a:gd name="T9" fmla="*/ 44 h 445"/>
                <a:gd name="T10" fmla="*/ 5273 w 5760"/>
                <a:gd name="T11" fmla="*/ 18 h 445"/>
                <a:gd name="T12" fmla="*/ 5191 w 5760"/>
                <a:gd name="T13" fmla="*/ 7 h 445"/>
                <a:gd name="T14" fmla="*/ 4910 w 5760"/>
                <a:gd name="T15" fmla="*/ 22 h 445"/>
                <a:gd name="T16" fmla="*/ 4845 w 5760"/>
                <a:gd name="T17" fmla="*/ 55 h 445"/>
                <a:gd name="T18" fmla="*/ 4742 w 5760"/>
                <a:gd name="T19" fmla="*/ 74 h 445"/>
                <a:gd name="T20" fmla="*/ 4646 w 5760"/>
                <a:gd name="T21" fmla="*/ 74 h 445"/>
                <a:gd name="T22" fmla="*/ 4568 w 5760"/>
                <a:gd name="T23" fmla="*/ 74 h 445"/>
                <a:gd name="T24" fmla="*/ 4504 w 5760"/>
                <a:gd name="T25" fmla="*/ 25 h 445"/>
                <a:gd name="T26" fmla="*/ 4420 w 5760"/>
                <a:gd name="T27" fmla="*/ 9 h 445"/>
                <a:gd name="T28" fmla="*/ 4316 w 5760"/>
                <a:gd name="T29" fmla="*/ 39 h 445"/>
                <a:gd name="T30" fmla="*/ 4142 w 5760"/>
                <a:gd name="T31" fmla="*/ 74 h 445"/>
                <a:gd name="T32" fmla="*/ 3926 w 5760"/>
                <a:gd name="T33" fmla="*/ 74 h 445"/>
                <a:gd name="T34" fmla="*/ 3716 w 5760"/>
                <a:gd name="T35" fmla="*/ 74 h 445"/>
                <a:gd name="T36" fmla="*/ 3560 w 5760"/>
                <a:gd name="T37" fmla="*/ 74 h 445"/>
                <a:gd name="T38" fmla="*/ 3500 w 5760"/>
                <a:gd name="T39" fmla="*/ 50 h 445"/>
                <a:gd name="T40" fmla="*/ 3434 w 5760"/>
                <a:gd name="T41" fmla="*/ 44 h 445"/>
                <a:gd name="T42" fmla="*/ 3386 w 5760"/>
                <a:gd name="T43" fmla="*/ 55 h 445"/>
                <a:gd name="T44" fmla="*/ 3326 w 5760"/>
                <a:gd name="T45" fmla="*/ 74 h 445"/>
                <a:gd name="T46" fmla="*/ 2954 w 5760"/>
                <a:gd name="T47" fmla="*/ 74 h 445"/>
                <a:gd name="T48" fmla="*/ 2797 w 5760"/>
                <a:gd name="T49" fmla="*/ 81 h 445"/>
                <a:gd name="T50" fmla="*/ 2695 w 5760"/>
                <a:gd name="T51" fmla="*/ 74 h 445"/>
                <a:gd name="T52" fmla="*/ 2663 w 5760"/>
                <a:gd name="T53" fmla="*/ 56 h 445"/>
                <a:gd name="T54" fmla="*/ 2611 w 5760"/>
                <a:gd name="T55" fmla="*/ 50 h 445"/>
                <a:gd name="T56" fmla="*/ 2511 w 5760"/>
                <a:gd name="T57" fmla="*/ 74 h 445"/>
                <a:gd name="T58" fmla="*/ 2397 w 5760"/>
                <a:gd name="T59" fmla="*/ 74 h 445"/>
                <a:gd name="T60" fmla="*/ 2275 w 5760"/>
                <a:gd name="T61" fmla="*/ 74 h 445"/>
                <a:gd name="T62" fmla="*/ 2227 w 5760"/>
                <a:gd name="T63" fmla="*/ 70 h 445"/>
                <a:gd name="T64" fmla="*/ 2138 w 5760"/>
                <a:gd name="T65" fmla="*/ 3 h 445"/>
                <a:gd name="T66" fmla="*/ 2001 w 5760"/>
                <a:gd name="T67" fmla="*/ 64 h 445"/>
                <a:gd name="T68" fmla="*/ 1747 w 5760"/>
                <a:gd name="T69" fmla="*/ 74 h 445"/>
                <a:gd name="T70" fmla="*/ 1513 w 5760"/>
                <a:gd name="T71" fmla="*/ 74 h 445"/>
                <a:gd name="T72" fmla="*/ 1435 w 5760"/>
                <a:gd name="T73" fmla="*/ 74 h 445"/>
                <a:gd name="T74" fmla="*/ 1381 w 5760"/>
                <a:gd name="T75" fmla="*/ 50 h 445"/>
                <a:gd name="T76" fmla="*/ 1327 w 5760"/>
                <a:gd name="T77" fmla="*/ 44 h 445"/>
                <a:gd name="T78" fmla="*/ 1261 w 5760"/>
                <a:gd name="T79" fmla="*/ 55 h 445"/>
                <a:gd name="T80" fmla="*/ 1093 w 5760"/>
                <a:gd name="T81" fmla="*/ 74 h 445"/>
                <a:gd name="T82" fmla="*/ 948 w 5760"/>
                <a:gd name="T83" fmla="*/ 96 h 445"/>
                <a:gd name="T84" fmla="*/ 708 w 5760"/>
                <a:gd name="T85" fmla="*/ 91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74 h 445"/>
                <a:gd name="T100" fmla="*/ 90 w 5760"/>
                <a:gd name="T101" fmla="*/ 74 h 445"/>
                <a:gd name="T102" fmla="*/ 0 w 5760"/>
                <a:gd name="T103" fmla="*/ 74 h 445"/>
                <a:gd name="T104" fmla="*/ 5619 w 5760"/>
                <a:gd name="T105" fmla="*/ 326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sp>
          <p:nvSpPr>
            <p:cNvPr id="18460" name="Freeform 22">
              <a:extLst>
                <a:ext uri="{FF2B5EF4-FFF2-40B4-BE49-F238E27FC236}">
                  <a16:creationId xmlns:a16="http://schemas.microsoft.com/office/drawing/2014/main" id="{B59DF3D0-D2F7-7338-4459-F63247E2C142}"/>
                </a:ext>
              </a:extLst>
            </p:cNvPr>
            <p:cNvSpPr>
              <a:spLocks noChangeArrowheads="1"/>
            </p:cNvSpPr>
            <p:nvPr/>
          </p:nvSpPr>
          <p:spPr bwMode="auto">
            <a:xfrm>
              <a:off x="0" y="3867"/>
              <a:ext cx="5767" cy="171"/>
            </a:xfrm>
            <a:custGeom>
              <a:avLst/>
              <a:gdLst>
                <a:gd name="T0" fmla="*/ 4852 w 5770"/>
                <a:gd name="T1" fmla="*/ 29 h 174"/>
                <a:gd name="T2" fmla="*/ 4677 w 5770"/>
                <a:gd name="T3" fmla="*/ 62 h 174"/>
                <a:gd name="T4" fmla="*/ 4546 w 5770"/>
                <a:gd name="T5" fmla="*/ 44 h 174"/>
                <a:gd name="T6" fmla="*/ 4504 w 5770"/>
                <a:gd name="T7" fmla="*/ 29 h 174"/>
                <a:gd name="T8" fmla="*/ 4384 w 5770"/>
                <a:gd name="T9" fmla="*/ 29 h 174"/>
                <a:gd name="T10" fmla="*/ 4092 w 5770"/>
                <a:gd name="T11" fmla="*/ 50 h 174"/>
                <a:gd name="T12" fmla="*/ 3721 w 5770"/>
                <a:gd name="T13" fmla="*/ 56 h 174"/>
                <a:gd name="T14" fmla="*/ 3523 w 5770"/>
                <a:gd name="T15" fmla="*/ 29 h 174"/>
                <a:gd name="T16" fmla="*/ 3416 w 5770"/>
                <a:gd name="T17" fmla="*/ 29 h 174"/>
                <a:gd name="T18" fmla="*/ 3242 w 5770"/>
                <a:gd name="T19" fmla="*/ 44 h 174"/>
                <a:gd name="T20" fmla="*/ 2799 w 5770"/>
                <a:gd name="T21" fmla="*/ 70 h 174"/>
                <a:gd name="T22" fmla="*/ 2656 w 5770"/>
                <a:gd name="T23" fmla="*/ 44 h 174"/>
                <a:gd name="T24" fmla="*/ 2572 w 5770"/>
                <a:gd name="T25" fmla="*/ 41 h 174"/>
                <a:gd name="T26" fmla="*/ 2369 w 5770"/>
                <a:gd name="T27" fmla="*/ 62 h 174"/>
                <a:gd name="T28" fmla="*/ 2231 w 5770"/>
                <a:gd name="T29" fmla="*/ 37 h 174"/>
                <a:gd name="T30" fmla="*/ 2104 w 5770"/>
                <a:gd name="T31" fmla="*/ 29 h 174"/>
                <a:gd name="T32" fmla="*/ 1900 w 5770"/>
                <a:gd name="T33" fmla="*/ 56 h 174"/>
                <a:gd name="T34" fmla="*/ 1478 w 5770"/>
                <a:gd name="T35" fmla="*/ 47 h 174"/>
                <a:gd name="T36" fmla="*/ 1382 w 5770"/>
                <a:gd name="T37" fmla="*/ 29 h 174"/>
                <a:gd name="T38" fmla="*/ 1286 w 5770"/>
                <a:gd name="T39" fmla="*/ 29 h 174"/>
                <a:gd name="T40" fmla="*/ 1011 w 5770"/>
                <a:gd name="T41" fmla="*/ 70 h 174"/>
                <a:gd name="T42" fmla="*/ 652 w 5770"/>
                <a:gd name="T43" fmla="*/ 70 h 174"/>
                <a:gd name="T44" fmla="*/ 442 w 5770"/>
                <a:gd name="T45" fmla="*/ 29 h 174"/>
                <a:gd name="T46" fmla="*/ 377 w 5770"/>
                <a:gd name="T47" fmla="*/ 29 h 174"/>
                <a:gd name="T48" fmla="*/ 305 w 5770"/>
                <a:gd name="T49" fmla="*/ 50 h 174"/>
                <a:gd name="T50" fmla="*/ 144 w 5770"/>
                <a:gd name="T51" fmla="*/ 65 h 174"/>
                <a:gd name="T52" fmla="*/ 0 w 5770"/>
                <a:gd name="T53" fmla="*/ 44 h 174"/>
                <a:gd name="T54" fmla="*/ 167 w 5770"/>
                <a:gd name="T55" fmla="*/ 56 h 174"/>
                <a:gd name="T56" fmla="*/ 323 w 5770"/>
                <a:gd name="T57" fmla="*/ 37 h 174"/>
                <a:gd name="T58" fmla="*/ 383 w 5770"/>
                <a:gd name="T59" fmla="*/ 24 h 174"/>
                <a:gd name="T60" fmla="*/ 460 w 5770"/>
                <a:gd name="T61" fmla="*/ 29 h 174"/>
                <a:gd name="T62" fmla="*/ 706 w 5770"/>
                <a:gd name="T63" fmla="*/ 68 h 174"/>
                <a:gd name="T64" fmla="*/ 1053 w 5770"/>
                <a:gd name="T65" fmla="*/ 56 h 174"/>
                <a:gd name="T66" fmla="*/ 1298 w 5770"/>
                <a:gd name="T67" fmla="*/ 29 h 174"/>
                <a:gd name="T68" fmla="*/ 1394 w 5770"/>
                <a:gd name="T69" fmla="*/ 29 h 174"/>
                <a:gd name="T70" fmla="*/ 1514 w 5770"/>
                <a:gd name="T71" fmla="*/ 41 h 174"/>
                <a:gd name="T72" fmla="*/ 1924 w 5770"/>
                <a:gd name="T73" fmla="*/ 44 h 174"/>
                <a:gd name="T74" fmla="*/ 2188 w 5770"/>
                <a:gd name="T75" fmla="*/ 3 h 174"/>
                <a:gd name="T76" fmla="*/ 2303 w 5770"/>
                <a:gd name="T77" fmla="*/ 47 h 174"/>
                <a:gd name="T78" fmla="*/ 2512 w 5770"/>
                <a:gd name="T79" fmla="*/ 44 h 174"/>
                <a:gd name="T80" fmla="*/ 2668 w 5770"/>
                <a:gd name="T81" fmla="*/ 24 h 174"/>
                <a:gd name="T82" fmla="*/ 2745 w 5770"/>
                <a:gd name="T83" fmla="*/ 62 h 174"/>
                <a:gd name="T84" fmla="*/ 3033 w 5770"/>
                <a:gd name="T85" fmla="*/ 47 h 174"/>
                <a:gd name="T86" fmla="*/ 3392 w 5770"/>
                <a:gd name="T87" fmla="*/ 29 h 174"/>
                <a:gd name="T88" fmla="*/ 3488 w 5770"/>
                <a:gd name="T89" fmla="*/ 29 h 174"/>
                <a:gd name="T90" fmla="*/ 3637 w 5770"/>
                <a:gd name="T91" fmla="*/ 41 h 174"/>
                <a:gd name="T92" fmla="*/ 3984 w 5770"/>
                <a:gd name="T93" fmla="*/ 47 h 174"/>
                <a:gd name="T94" fmla="*/ 4325 w 5770"/>
                <a:gd name="T95" fmla="*/ 29 h 174"/>
                <a:gd name="T96" fmla="*/ 4480 w 5770"/>
                <a:gd name="T97" fmla="*/ 6 h 174"/>
                <a:gd name="T98" fmla="*/ 4534 w 5770"/>
                <a:gd name="T99" fmla="*/ 29 h 174"/>
                <a:gd name="T100" fmla="*/ 4630 w 5770"/>
                <a:gd name="T101" fmla="*/ 50 h 174"/>
                <a:gd name="T102" fmla="*/ 4793 w 5770"/>
                <a:gd name="T103" fmla="*/ 37 h 174"/>
                <a:gd name="T104" fmla="*/ 4977 w 5770"/>
                <a:gd name="T105" fmla="*/ 14 h 174"/>
                <a:gd name="T106" fmla="*/ 5139 w 5770"/>
                <a:gd name="T107" fmla="*/ 9 h 174"/>
                <a:gd name="T108" fmla="*/ 5312 w 5770"/>
                <a:gd name="T109" fmla="*/ 29 h 174"/>
                <a:gd name="T110" fmla="*/ 5324 w 5770"/>
                <a:gd name="T111" fmla="*/ 29 h 174"/>
                <a:gd name="T112" fmla="*/ 5515 w 5770"/>
                <a:gd name="T113" fmla="*/ 41 h 174"/>
                <a:gd name="T114" fmla="*/ 5569 w 5770"/>
                <a:gd name="T115" fmla="*/ 47 h 174"/>
                <a:gd name="T116" fmla="*/ 5336 w 5770"/>
                <a:gd name="T117" fmla="*/ 41 h 174"/>
                <a:gd name="T118" fmla="*/ 5312 w 5770"/>
                <a:gd name="T119" fmla="*/ 29 h 174"/>
                <a:gd name="T120" fmla="*/ 5252 w 5770"/>
                <a:gd name="T121" fmla="*/ 29 h 174"/>
                <a:gd name="T122" fmla="*/ 5078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grpSp>
      <p:sp>
        <p:nvSpPr>
          <p:cNvPr id="2071" name="Rectangle 23">
            <a:extLst>
              <a:ext uri="{FF2B5EF4-FFF2-40B4-BE49-F238E27FC236}">
                <a16:creationId xmlns:a16="http://schemas.microsoft.com/office/drawing/2014/main" id="{57A250E9-AB1A-C94A-638A-BC31FA4E417F}"/>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EE0A4479-0422-C0AF-00F3-1E301DEC6E82}"/>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09F7130F-6978-83C3-27F7-BF6A0839F06A}"/>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723900" algn="l"/>
                <a:tab pos="1447800" algn="l"/>
                <a:tab pos="21717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4800CFC0-F5DD-4BA9-60DE-682EC817F037}"/>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00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F6D3E107-1AFB-4144-B5AA-2B8614DC2666}" type="slidenum">
              <a:rPr lang="pl-PL" altLang="pl-PL"/>
              <a:pPr>
                <a:defRPr/>
              </a:pPr>
              <a:t>‹#›</a:t>
            </a:fld>
            <a:endParaRPr lang="pl-PL" altLang="pl-PL"/>
          </a:p>
        </p:txBody>
      </p:sp>
      <p:sp>
        <p:nvSpPr>
          <p:cNvPr id="2075" name="Rectangle 27">
            <a:extLst>
              <a:ext uri="{FF2B5EF4-FFF2-40B4-BE49-F238E27FC236}">
                <a16:creationId xmlns:a16="http://schemas.microsoft.com/office/drawing/2014/main" id="{8FC3FBEE-02F9-25F0-EAFE-DE9F1365BD53}"/>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418574471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9458" name="Group 1">
            <a:extLst>
              <a:ext uri="{FF2B5EF4-FFF2-40B4-BE49-F238E27FC236}">
                <a16:creationId xmlns:a16="http://schemas.microsoft.com/office/drawing/2014/main" id="{B2533E6A-4B88-547F-15EE-E7E2290FD0EB}"/>
              </a:ext>
            </a:extLst>
          </p:cNvPr>
          <p:cNvGrpSpPr>
            <a:grpSpLocks/>
          </p:cNvGrpSpPr>
          <p:nvPr/>
        </p:nvGrpSpPr>
        <p:grpSpPr bwMode="auto">
          <a:xfrm>
            <a:off x="1" y="0"/>
            <a:ext cx="12206817" cy="6853238"/>
            <a:chOff x="0" y="0"/>
            <a:chExt cx="5767" cy="4317"/>
          </a:xfrm>
        </p:grpSpPr>
        <p:sp>
          <p:nvSpPr>
            <p:cNvPr id="19464" name="Rectangle 2">
              <a:extLst>
                <a:ext uri="{FF2B5EF4-FFF2-40B4-BE49-F238E27FC236}">
                  <a16:creationId xmlns:a16="http://schemas.microsoft.com/office/drawing/2014/main" id="{3BA3F5F9-1D19-1B4C-4527-0F30DAD314B9}"/>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65" name="Rectangle 3">
              <a:extLst>
                <a:ext uri="{FF2B5EF4-FFF2-40B4-BE49-F238E27FC236}">
                  <a16:creationId xmlns:a16="http://schemas.microsoft.com/office/drawing/2014/main" id="{BA863512-E6BE-9588-4B61-9768F9A3BC89}"/>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66" name="Rectangle 4">
              <a:extLst>
                <a:ext uri="{FF2B5EF4-FFF2-40B4-BE49-F238E27FC236}">
                  <a16:creationId xmlns:a16="http://schemas.microsoft.com/office/drawing/2014/main" id="{823F3753-35DE-8A28-76CD-AFFE768BC969}"/>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67" name="Rectangle 5">
              <a:extLst>
                <a:ext uri="{FF2B5EF4-FFF2-40B4-BE49-F238E27FC236}">
                  <a16:creationId xmlns:a16="http://schemas.microsoft.com/office/drawing/2014/main" id="{0BC654FE-ECC4-29F4-7AC5-12D267B5B26B}"/>
                </a:ext>
              </a:extLst>
            </p:cNvPr>
            <p:cNvSpPr>
              <a:spLocks noChangeArrowheads="1"/>
            </p:cNvSpPr>
            <p:nvPr/>
          </p:nvSpPr>
          <p:spPr bwMode="auto">
            <a:xfrm>
              <a:off x="2256" y="0"/>
              <a:ext cx="237" cy="4317"/>
            </a:xfrm>
            <a:prstGeom prst="rect">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68" name="Rectangle 6">
              <a:extLst>
                <a:ext uri="{FF2B5EF4-FFF2-40B4-BE49-F238E27FC236}">
                  <a16:creationId xmlns:a16="http://schemas.microsoft.com/office/drawing/2014/main" id="{7FFBB2E1-2F0B-1F77-52AC-536FA75C818B}"/>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69" name="Rectangle 7">
              <a:extLst>
                <a:ext uri="{FF2B5EF4-FFF2-40B4-BE49-F238E27FC236}">
                  <a16:creationId xmlns:a16="http://schemas.microsoft.com/office/drawing/2014/main" id="{ACE5BAD1-5E6F-CE11-7123-394412237573}"/>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0" name="Rectangle 8">
              <a:extLst>
                <a:ext uri="{FF2B5EF4-FFF2-40B4-BE49-F238E27FC236}">
                  <a16:creationId xmlns:a16="http://schemas.microsoft.com/office/drawing/2014/main" id="{F4C8C2F7-AF0E-AB51-E69A-C33230E1F0ED}"/>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1" name="Rectangle 9">
              <a:extLst>
                <a:ext uri="{FF2B5EF4-FFF2-40B4-BE49-F238E27FC236}">
                  <a16:creationId xmlns:a16="http://schemas.microsoft.com/office/drawing/2014/main" id="{C57B2E38-1C49-0C36-010F-918EF8DEC4C8}"/>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2" name="Rectangle 10">
              <a:extLst>
                <a:ext uri="{FF2B5EF4-FFF2-40B4-BE49-F238E27FC236}">
                  <a16:creationId xmlns:a16="http://schemas.microsoft.com/office/drawing/2014/main" id="{4661B9FC-CFAA-4BD6-DBE4-2C94B5541191}"/>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3" name="Rectangle 11">
              <a:extLst>
                <a:ext uri="{FF2B5EF4-FFF2-40B4-BE49-F238E27FC236}">
                  <a16:creationId xmlns:a16="http://schemas.microsoft.com/office/drawing/2014/main" id="{AAF8DD63-B559-7DB7-F3D8-083A8A822F3F}"/>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4" name="Rectangle 12">
              <a:extLst>
                <a:ext uri="{FF2B5EF4-FFF2-40B4-BE49-F238E27FC236}">
                  <a16:creationId xmlns:a16="http://schemas.microsoft.com/office/drawing/2014/main" id="{38E84A3D-5E2E-D53A-FB76-795903BCA50F}"/>
                </a:ext>
              </a:extLst>
            </p:cNvPr>
            <p:cNvSpPr>
              <a:spLocks noChangeArrowheads="1"/>
            </p:cNvSpPr>
            <p:nvPr/>
          </p:nvSpPr>
          <p:spPr bwMode="auto">
            <a:xfrm>
              <a:off x="1248" y="0"/>
              <a:ext cx="141"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5" name="Rectangle 13">
              <a:extLst>
                <a:ext uri="{FF2B5EF4-FFF2-40B4-BE49-F238E27FC236}">
                  <a16:creationId xmlns:a16="http://schemas.microsoft.com/office/drawing/2014/main" id="{3B7E918E-7479-D6C9-959C-C133FE77D09D}"/>
                </a:ext>
              </a:extLst>
            </p:cNvPr>
            <p:cNvSpPr>
              <a:spLocks noChangeArrowheads="1"/>
            </p:cNvSpPr>
            <p:nvPr/>
          </p:nvSpPr>
          <p:spPr bwMode="auto">
            <a:xfrm>
              <a:off x="3300" y="0"/>
              <a:ext cx="249"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6" name="Rectangle 14">
              <a:extLst>
                <a:ext uri="{FF2B5EF4-FFF2-40B4-BE49-F238E27FC236}">
                  <a16:creationId xmlns:a16="http://schemas.microsoft.com/office/drawing/2014/main" id="{B81008CC-19CC-F2D1-0726-D40089D65426}"/>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7" name="Rectangle 15">
              <a:extLst>
                <a:ext uri="{FF2B5EF4-FFF2-40B4-BE49-F238E27FC236}">
                  <a16:creationId xmlns:a16="http://schemas.microsoft.com/office/drawing/2014/main" id="{6CB3E878-4C45-D229-406E-36F370AE5D8F}"/>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8" name="Rectangle 16">
              <a:extLst>
                <a:ext uri="{FF2B5EF4-FFF2-40B4-BE49-F238E27FC236}">
                  <a16:creationId xmlns:a16="http://schemas.microsoft.com/office/drawing/2014/main" id="{732DEDAB-B88B-957D-67A2-4036F01D3C2D}"/>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79" name="Rectangle 17">
              <a:extLst>
                <a:ext uri="{FF2B5EF4-FFF2-40B4-BE49-F238E27FC236}">
                  <a16:creationId xmlns:a16="http://schemas.microsoft.com/office/drawing/2014/main" id="{0EC5CD71-5C34-4D6A-24DF-03673FE2062C}"/>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80" name="Rectangle 18">
              <a:extLst>
                <a:ext uri="{FF2B5EF4-FFF2-40B4-BE49-F238E27FC236}">
                  <a16:creationId xmlns:a16="http://schemas.microsoft.com/office/drawing/2014/main" id="{60C41041-92DE-80AF-A21E-E04B61178202}"/>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81" name="Rectangle 19">
              <a:extLst>
                <a:ext uri="{FF2B5EF4-FFF2-40B4-BE49-F238E27FC236}">
                  <a16:creationId xmlns:a16="http://schemas.microsoft.com/office/drawing/2014/main" id="{188362F8-6652-569D-BA01-282C9243D776}"/>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82" name="Rectangle 20">
              <a:extLst>
                <a:ext uri="{FF2B5EF4-FFF2-40B4-BE49-F238E27FC236}">
                  <a16:creationId xmlns:a16="http://schemas.microsoft.com/office/drawing/2014/main" id="{B5D6E113-53D6-3C14-ED4B-24E4F88126EF}"/>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9483" name="Freeform 21">
              <a:extLst>
                <a:ext uri="{FF2B5EF4-FFF2-40B4-BE49-F238E27FC236}">
                  <a16:creationId xmlns:a16="http://schemas.microsoft.com/office/drawing/2014/main" id="{16EE7D9C-B40B-CBA4-57C4-70D19C499464}"/>
                </a:ext>
              </a:extLst>
            </p:cNvPr>
            <p:cNvSpPr>
              <a:spLocks noChangeArrowheads="1"/>
            </p:cNvSpPr>
            <p:nvPr/>
          </p:nvSpPr>
          <p:spPr bwMode="auto">
            <a:xfrm>
              <a:off x="1" y="3875"/>
              <a:ext cx="5757" cy="442"/>
            </a:xfrm>
            <a:custGeom>
              <a:avLst/>
              <a:gdLst>
                <a:gd name="T0" fmla="*/ 5553 w 5760"/>
                <a:gd name="T1" fmla="*/ 74 h 445"/>
                <a:gd name="T2" fmla="*/ 5361 w 5760"/>
                <a:gd name="T3" fmla="*/ 74 h 445"/>
                <a:gd name="T4" fmla="*/ 5307 w 5760"/>
                <a:gd name="T5" fmla="*/ 74 h 445"/>
                <a:gd name="T6" fmla="*/ 5301 w 5760"/>
                <a:gd name="T7" fmla="*/ 65 h 445"/>
                <a:gd name="T8" fmla="*/ 5295 w 5760"/>
                <a:gd name="T9" fmla="*/ 44 h 445"/>
                <a:gd name="T10" fmla="*/ 5267 w 5760"/>
                <a:gd name="T11" fmla="*/ 18 h 445"/>
                <a:gd name="T12" fmla="*/ 5185 w 5760"/>
                <a:gd name="T13" fmla="*/ 7 h 445"/>
                <a:gd name="T14" fmla="*/ 4904 w 5760"/>
                <a:gd name="T15" fmla="*/ 22 h 445"/>
                <a:gd name="T16" fmla="*/ 4839 w 5760"/>
                <a:gd name="T17" fmla="*/ 55 h 445"/>
                <a:gd name="T18" fmla="*/ 4738 w 5760"/>
                <a:gd name="T19" fmla="*/ 74 h 445"/>
                <a:gd name="T20" fmla="*/ 4642 w 5760"/>
                <a:gd name="T21" fmla="*/ 74 h 445"/>
                <a:gd name="T22" fmla="*/ 4564 w 5760"/>
                <a:gd name="T23" fmla="*/ 74 h 445"/>
                <a:gd name="T24" fmla="*/ 4500 w 5760"/>
                <a:gd name="T25" fmla="*/ 25 h 445"/>
                <a:gd name="T26" fmla="*/ 4416 w 5760"/>
                <a:gd name="T27" fmla="*/ 9 h 445"/>
                <a:gd name="T28" fmla="*/ 4312 w 5760"/>
                <a:gd name="T29" fmla="*/ 39 h 445"/>
                <a:gd name="T30" fmla="*/ 4138 w 5760"/>
                <a:gd name="T31" fmla="*/ 74 h 445"/>
                <a:gd name="T32" fmla="*/ 3922 w 5760"/>
                <a:gd name="T33" fmla="*/ 74 h 445"/>
                <a:gd name="T34" fmla="*/ 3712 w 5760"/>
                <a:gd name="T35" fmla="*/ 74 h 445"/>
                <a:gd name="T36" fmla="*/ 3556 w 5760"/>
                <a:gd name="T37" fmla="*/ 74 h 445"/>
                <a:gd name="T38" fmla="*/ 3496 w 5760"/>
                <a:gd name="T39" fmla="*/ 50 h 445"/>
                <a:gd name="T40" fmla="*/ 3430 w 5760"/>
                <a:gd name="T41" fmla="*/ 44 h 445"/>
                <a:gd name="T42" fmla="*/ 3382 w 5760"/>
                <a:gd name="T43" fmla="*/ 55 h 445"/>
                <a:gd name="T44" fmla="*/ 3322 w 5760"/>
                <a:gd name="T45" fmla="*/ 74 h 445"/>
                <a:gd name="T46" fmla="*/ 2950 w 5760"/>
                <a:gd name="T47" fmla="*/ 74 h 445"/>
                <a:gd name="T48" fmla="*/ 2795 w 5760"/>
                <a:gd name="T49" fmla="*/ 79 h 445"/>
                <a:gd name="T50" fmla="*/ 2693 w 5760"/>
                <a:gd name="T51" fmla="*/ 74 h 445"/>
                <a:gd name="T52" fmla="*/ 2661 w 5760"/>
                <a:gd name="T53" fmla="*/ 56 h 445"/>
                <a:gd name="T54" fmla="*/ 2609 w 5760"/>
                <a:gd name="T55" fmla="*/ 50 h 445"/>
                <a:gd name="T56" fmla="*/ 2509 w 5760"/>
                <a:gd name="T57" fmla="*/ 74 h 445"/>
                <a:gd name="T58" fmla="*/ 2395 w 5760"/>
                <a:gd name="T59" fmla="*/ 74 h 445"/>
                <a:gd name="T60" fmla="*/ 2273 w 5760"/>
                <a:gd name="T61" fmla="*/ 74 h 445"/>
                <a:gd name="T62" fmla="*/ 2225 w 5760"/>
                <a:gd name="T63" fmla="*/ 70 h 445"/>
                <a:gd name="T64" fmla="*/ 2136 w 5760"/>
                <a:gd name="T65" fmla="*/ 3 h 445"/>
                <a:gd name="T66" fmla="*/ 1999 w 5760"/>
                <a:gd name="T67" fmla="*/ 64 h 445"/>
                <a:gd name="T68" fmla="*/ 1745 w 5760"/>
                <a:gd name="T69" fmla="*/ 74 h 445"/>
                <a:gd name="T70" fmla="*/ 1511 w 5760"/>
                <a:gd name="T71" fmla="*/ 74 h 445"/>
                <a:gd name="T72" fmla="*/ 1433 w 5760"/>
                <a:gd name="T73" fmla="*/ 74 h 445"/>
                <a:gd name="T74" fmla="*/ 1379 w 5760"/>
                <a:gd name="T75" fmla="*/ 50 h 445"/>
                <a:gd name="T76" fmla="*/ 1325 w 5760"/>
                <a:gd name="T77" fmla="*/ 44 h 445"/>
                <a:gd name="T78" fmla="*/ 1259 w 5760"/>
                <a:gd name="T79" fmla="*/ 55 h 445"/>
                <a:gd name="T80" fmla="*/ 1091 w 5760"/>
                <a:gd name="T81" fmla="*/ 74 h 445"/>
                <a:gd name="T82" fmla="*/ 948 w 5760"/>
                <a:gd name="T83" fmla="*/ 94 h 445"/>
                <a:gd name="T84" fmla="*/ 708 w 5760"/>
                <a:gd name="T85" fmla="*/ 89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74 h 445"/>
                <a:gd name="T100" fmla="*/ 90 w 5760"/>
                <a:gd name="T101" fmla="*/ 74 h 445"/>
                <a:gd name="T102" fmla="*/ 0 w 5760"/>
                <a:gd name="T103" fmla="*/ 74 h 445"/>
                <a:gd name="T104" fmla="*/ 5613 w 5760"/>
                <a:gd name="T105" fmla="*/ 322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sp>
          <p:nvSpPr>
            <p:cNvPr id="19484" name="Freeform 22">
              <a:extLst>
                <a:ext uri="{FF2B5EF4-FFF2-40B4-BE49-F238E27FC236}">
                  <a16:creationId xmlns:a16="http://schemas.microsoft.com/office/drawing/2014/main" id="{A16C1772-66C8-C8B2-D4F4-8BB7FE6D7B53}"/>
                </a:ext>
              </a:extLst>
            </p:cNvPr>
            <p:cNvSpPr>
              <a:spLocks noChangeArrowheads="1"/>
            </p:cNvSpPr>
            <p:nvPr/>
          </p:nvSpPr>
          <p:spPr bwMode="auto">
            <a:xfrm>
              <a:off x="0" y="3867"/>
              <a:ext cx="5767" cy="171"/>
            </a:xfrm>
            <a:custGeom>
              <a:avLst/>
              <a:gdLst>
                <a:gd name="T0" fmla="*/ 4846 w 5770"/>
                <a:gd name="T1" fmla="*/ 29 h 174"/>
                <a:gd name="T2" fmla="*/ 4673 w 5770"/>
                <a:gd name="T3" fmla="*/ 60 h 174"/>
                <a:gd name="T4" fmla="*/ 4542 w 5770"/>
                <a:gd name="T5" fmla="*/ 42 h 174"/>
                <a:gd name="T6" fmla="*/ 4500 w 5770"/>
                <a:gd name="T7" fmla="*/ 29 h 174"/>
                <a:gd name="T8" fmla="*/ 4380 w 5770"/>
                <a:gd name="T9" fmla="*/ 29 h 174"/>
                <a:gd name="T10" fmla="*/ 4088 w 5770"/>
                <a:gd name="T11" fmla="*/ 48 h 174"/>
                <a:gd name="T12" fmla="*/ 3717 w 5770"/>
                <a:gd name="T13" fmla="*/ 54 h 174"/>
                <a:gd name="T14" fmla="*/ 3519 w 5770"/>
                <a:gd name="T15" fmla="*/ 29 h 174"/>
                <a:gd name="T16" fmla="*/ 3412 w 5770"/>
                <a:gd name="T17" fmla="*/ 29 h 174"/>
                <a:gd name="T18" fmla="*/ 3238 w 5770"/>
                <a:gd name="T19" fmla="*/ 42 h 174"/>
                <a:gd name="T20" fmla="*/ 2797 w 5770"/>
                <a:gd name="T21" fmla="*/ 68 h 174"/>
                <a:gd name="T22" fmla="*/ 2654 w 5770"/>
                <a:gd name="T23" fmla="*/ 42 h 174"/>
                <a:gd name="T24" fmla="*/ 2570 w 5770"/>
                <a:gd name="T25" fmla="*/ 39 h 174"/>
                <a:gd name="T26" fmla="*/ 2367 w 5770"/>
                <a:gd name="T27" fmla="*/ 60 h 174"/>
                <a:gd name="T28" fmla="*/ 2229 w 5770"/>
                <a:gd name="T29" fmla="*/ 35 h 174"/>
                <a:gd name="T30" fmla="*/ 2102 w 5770"/>
                <a:gd name="T31" fmla="*/ 29 h 174"/>
                <a:gd name="T32" fmla="*/ 1898 w 5770"/>
                <a:gd name="T33" fmla="*/ 54 h 174"/>
                <a:gd name="T34" fmla="*/ 1476 w 5770"/>
                <a:gd name="T35" fmla="*/ 45 h 174"/>
                <a:gd name="T36" fmla="*/ 1380 w 5770"/>
                <a:gd name="T37" fmla="*/ 29 h 174"/>
                <a:gd name="T38" fmla="*/ 1284 w 5770"/>
                <a:gd name="T39" fmla="*/ 29 h 174"/>
                <a:gd name="T40" fmla="*/ 1009 w 5770"/>
                <a:gd name="T41" fmla="*/ 68 h 174"/>
                <a:gd name="T42" fmla="*/ 652 w 5770"/>
                <a:gd name="T43" fmla="*/ 68 h 174"/>
                <a:gd name="T44" fmla="*/ 442 w 5770"/>
                <a:gd name="T45" fmla="*/ 29 h 174"/>
                <a:gd name="T46" fmla="*/ 377 w 5770"/>
                <a:gd name="T47" fmla="*/ 29 h 174"/>
                <a:gd name="T48" fmla="*/ 305 w 5770"/>
                <a:gd name="T49" fmla="*/ 48 h 174"/>
                <a:gd name="T50" fmla="*/ 144 w 5770"/>
                <a:gd name="T51" fmla="*/ 63 h 174"/>
                <a:gd name="T52" fmla="*/ 0 w 5770"/>
                <a:gd name="T53" fmla="*/ 42 h 174"/>
                <a:gd name="T54" fmla="*/ 167 w 5770"/>
                <a:gd name="T55" fmla="*/ 54 h 174"/>
                <a:gd name="T56" fmla="*/ 323 w 5770"/>
                <a:gd name="T57" fmla="*/ 35 h 174"/>
                <a:gd name="T58" fmla="*/ 383 w 5770"/>
                <a:gd name="T59" fmla="*/ 24 h 174"/>
                <a:gd name="T60" fmla="*/ 460 w 5770"/>
                <a:gd name="T61" fmla="*/ 29 h 174"/>
                <a:gd name="T62" fmla="*/ 706 w 5770"/>
                <a:gd name="T63" fmla="*/ 66 h 174"/>
                <a:gd name="T64" fmla="*/ 1051 w 5770"/>
                <a:gd name="T65" fmla="*/ 54 h 174"/>
                <a:gd name="T66" fmla="*/ 1296 w 5770"/>
                <a:gd name="T67" fmla="*/ 29 h 174"/>
                <a:gd name="T68" fmla="*/ 1392 w 5770"/>
                <a:gd name="T69" fmla="*/ 29 h 174"/>
                <a:gd name="T70" fmla="*/ 1512 w 5770"/>
                <a:gd name="T71" fmla="*/ 39 h 174"/>
                <a:gd name="T72" fmla="*/ 1922 w 5770"/>
                <a:gd name="T73" fmla="*/ 42 h 174"/>
                <a:gd name="T74" fmla="*/ 2186 w 5770"/>
                <a:gd name="T75" fmla="*/ 3 h 174"/>
                <a:gd name="T76" fmla="*/ 2301 w 5770"/>
                <a:gd name="T77" fmla="*/ 45 h 174"/>
                <a:gd name="T78" fmla="*/ 2510 w 5770"/>
                <a:gd name="T79" fmla="*/ 42 h 174"/>
                <a:gd name="T80" fmla="*/ 2666 w 5770"/>
                <a:gd name="T81" fmla="*/ 24 h 174"/>
                <a:gd name="T82" fmla="*/ 2743 w 5770"/>
                <a:gd name="T83" fmla="*/ 60 h 174"/>
                <a:gd name="T84" fmla="*/ 3029 w 5770"/>
                <a:gd name="T85" fmla="*/ 45 h 174"/>
                <a:gd name="T86" fmla="*/ 3388 w 5770"/>
                <a:gd name="T87" fmla="*/ 29 h 174"/>
                <a:gd name="T88" fmla="*/ 3484 w 5770"/>
                <a:gd name="T89" fmla="*/ 29 h 174"/>
                <a:gd name="T90" fmla="*/ 3633 w 5770"/>
                <a:gd name="T91" fmla="*/ 39 h 174"/>
                <a:gd name="T92" fmla="*/ 3980 w 5770"/>
                <a:gd name="T93" fmla="*/ 45 h 174"/>
                <a:gd name="T94" fmla="*/ 4321 w 5770"/>
                <a:gd name="T95" fmla="*/ 29 h 174"/>
                <a:gd name="T96" fmla="*/ 4476 w 5770"/>
                <a:gd name="T97" fmla="*/ 6 h 174"/>
                <a:gd name="T98" fmla="*/ 4530 w 5770"/>
                <a:gd name="T99" fmla="*/ 29 h 174"/>
                <a:gd name="T100" fmla="*/ 4626 w 5770"/>
                <a:gd name="T101" fmla="*/ 48 h 174"/>
                <a:gd name="T102" fmla="*/ 4789 w 5770"/>
                <a:gd name="T103" fmla="*/ 35 h 174"/>
                <a:gd name="T104" fmla="*/ 4971 w 5770"/>
                <a:gd name="T105" fmla="*/ 14 h 174"/>
                <a:gd name="T106" fmla="*/ 5133 w 5770"/>
                <a:gd name="T107" fmla="*/ 9 h 174"/>
                <a:gd name="T108" fmla="*/ 5306 w 5770"/>
                <a:gd name="T109" fmla="*/ 29 h 174"/>
                <a:gd name="T110" fmla="*/ 5318 w 5770"/>
                <a:gd name="T111" fmla="*/ 29 h 174"/>
                <a:gd name="T112" fmla="*/ 5509 w 5770"/>
                <a:gd name="T113" fmla="*/ 39 h 174"/>
                <a:gd name="T114" fmla="*/ 5563 w 5770"/>
                <a:gd name="T115" fmla="*/ 45 h 174"/>
                <a:gd name="T116" fmla="*/ 5330 w 5770"/>
                <a:gd name="T117" fmla="*/ 39 h 174"/>
                <a:gd name="T118" fmla="*/ 5306 w 5770"/>
                <a:gd name="T119" fmla="*/ 29 h 174"/>
                <a:gd name="T120" fmla="*/ 5246 w 5770"/>
                <a:gd name="T121" fmla="*/ 29 h 174"/>
                <a:gd name="T122" fmla="*/ 5072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grpSp>
      <p:sp>
        <p:nvSpPr>
          <p:cNvPr id="2071" name="Rectangle 23">
            <a:extLst>
              <a:ext uri="{FF2B5EF4-FFF2-40B4-BE49-F238E27FC236}">
                <a16:creationId xmlns:a16="http://schemas.microsoft.com/office/drawing/2014/main" id="{7B874801-399D-1337-AA59-0DD23146621A}"/>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1FFA0B62-E2A4-9D05-B9DA-96D9839E84D4}"/>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FB394965-2B0D-B6CA-32C0-4C609BEE365F}"/>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723900" algn="l"/>
                <a:tab pos="1447800" algn="l"/>
                <a:tab pos="21717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3D2CE78E-8BB5-7251-E34B-A0990A3BAB98}"/>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00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F434C6B6-53FA-4682-A4AF-F193FD1B9ADB}" type="slidenum">
              <a:rPr lang="pl-PL" altLang="pl-PL"/>
              <a:pPr>
                <a:defRPr/>
              </a:pPr>
              <a:t>‹#›</a:t>
            </a:fld>
            <a:endParaRPr lang="pl-PL" altLang="pl-PL"/>
          </a:p>
        </p:txBody>
      </p:sp>
      <p:sp>
        <p:nvSpPr>
          <p:cNvPr id="2075" name="Rectangle 27">
            <a:extLst>
              <a:ext uri="{FF2B5EF4-FFF2-40B4-BE49-F238E27FC236}">
                <a16:creationId xmlns:a16="http://schemas.microsoft.com/office/drawing/2014/main" id="{18FEE6B6-E3DF-8D11-A102-45D5D8129E75}"/>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301864312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7170" name="Group 1">
            <a:extLst>
              <a:ext uri="{FF2B5EF4-FFF2-40B4-BE49-F238E27FC236}">
                <a16:creationId xmlns:a16="http://schemas.microsoft.com/office/drawing/2014/main" id="{AC8D0D4A-B077-1E5F-0819-8BFF776DAF84}"/>
              </a:ext>
            </a:extLst>
          </p:cNvPr>
          <p:cNvGrpSpPr>
            <a:grpSpLocks/>
          </p:cNvGrpSpPr>
          <p:nvPr/>
        </p:nvGrpSpPr>
        <p:grpSpPr bwMode="auto">
          <a:xfrm>
            <a:off x="1" y="0"/>
            <a:ext cx="12206817" cy="6853238"/>
            <a:chOff x="0" y="0"/>
            <a:chExt cx="5767" cy="4317"/>
          </a:xfrm>
        </p:grpSpPr>
        <p:sp>
          <p:nvSpPr>
            <p:cNvPr id="7176" name="Rectangle 2">
              <a:extLst>
                <a:ext uri="{FF2B5EF4-FFF2-40B4-BE49-F238E27FC236}">
                  <a16:creationId xmlns:a16="http://schemas.microsoft.com/office/drawing/2014/main" id="{3712BDAF-A2CC-B27E-223F-969137552CEF}"/>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77" name="Rectangle 3">
              <a:extLst>
                <a:ext uri="{FF2B5EF4-FFF2-40B4-BE49-F238E27FC236}">
                  <a16:creationId xmlns:a16="http://schemas.microsoft.com/office/drawing/2014/main" id="{5836E95A-8977-2698-30E9-32AAAB775AB4}"/>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78" name="Rectangle 4">
              <a:extLst>
                <a:ext uri="{FF2B5EF4-FFF2-40B4-BE49-F238E27FC236}">
                  <a16:creationId xmlns:a16="http://schemas.microsoft.com/office/drawing/2014/main" id="{84034765-26F8-8F38-6890-A0942DE8443C}"/>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79" name="Rectangle 5">
              <a:extLst>
                <a:ext uri="{FF2B5EF4-FFF2-40B4-BE49-F238E27FC236}">
                  <a16:creationId xmlns:a16="http://schemas.microsoft.com/office/drawing/2014/main" id="{7AACB163-FDAA-80ED-FE8D-DF802537FAFC}"/>
                </a:ext>
              </a:extLst>
            </p:cNvPr>
            <p:cNvSpPr>
              <a:spLocks noChangeArrowheads="1"/>
            </p:cNvSpPr>
            <p:nvPr/>
          </p:nvSpPr>
          <p:spPr bwMode="auto">
            <a:xfrm>
              <a:off x="2256" y="0"/>
              <a:ext cx="237" cy="4317"/>
            </a:xfrm>
            <a:prstGeom prst="rect">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0" name="Rectangle 6">
              <a:extLst>
                <a:ext uri="{FF2B5EF4-FFF2-40B4-BE49-F238E27FC236}">
                  <a16:creationId xmlns:a16="http://schemas.microsoft.com/office/drawing/2014/main" id="{AE57E4E1-121B-2349-3135-DC9326F002CB}"/>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1" name="Rectangle 7">
              <a:extLst>
                <a:ext uri="{FF2B5EF4-FFF2-40B4-BE49-F238E27FC236}">
                  <a16:creationId xmlns:a16="http://schemas.microsoft.com/office/drawing/2014/main" id="{F290B8BD-999A-0CC3-CD15-9B8323FDEB2B}"/>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2" name="Rectangle 8">
              <a:extLst>
                <a:ext uri="{FF2B5EF4-FFF2-40B4-BE49-F238E27FC236}">
                  <a16:creationId xmlns:a16="http://schemas.microsoft.com/office/drawing/2014/main" id="{5A5AB9D4-BB60-EB53-994F-0ECDBB3ADB50}"/>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3" name="Rectangle 9">
              <a:extLst>
                <a:ext uri="{FF2B5EF4-FFF2-40B4-BE49-F238E27FC236}">
                  <a16:creationId xmlns:a16="http://schemas.microsoft.com/office/drawing/2014/main" id="{FB25BF4D-A9E1-8C00-96C1-9E954AD53127}"/>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4" name="Rectangle 10">
              <a:extLst>
                <a:ext uri="{FF2B5EF4-FFF2-40B4-BE49-F238E27FC236}">
                  <a16:creationId xmlns:a16="http://schemas.microsoft.com/office/drawing/2014/main" id="{DDA80194-D805-96DE-7DFF-1BE178BB0FD3}"/>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5" name="Rectangle 11">
              <a:extLst>
                <a:ext uri="{FF2B5EF4-FFF2-40B4-BE49-F238E27FC236}">
                  <a16:creationId xmlns:a16="http://schemas.microsoft.com/office/drawing/2014/main" id="{C6992D00-2FDF-DC0B-D047-F8B179F6DC42}"/>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6" name="Rectangle 12">
              <a:extLst>
                <a:ext uri="{FF2B5EF4-FFF2-40B4-BE49-F238E27FC236}">
                  <a16:creationId xmlns:a16="http://schemas.microsoft.com/office/drawing/2014/main" id="{BDB5B8D6-24A8-443B-67B9-7B8388F32C1E}"/>
                </a:ext>
              </a:extLst>
            </p:cNvPr>
            <p:cNvSpPr>
              <a:spLocks noChangeArrowheads="1"/>
            </p:cNvSpPr>
            <p:nvPr/>
          </p:nvSpPr>
          <p:spPr bwMode="auto">
            <a:xfrm>
              <a:off x="1248" y="0"/>
              <a:ext cx="141"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7" name="Rectangle 13">
              <a:extLst>
                <a:ext uri="{FF2B5EF4-FFF2-40B4-BE49-F238E27FC236}">
                  <a16:creationId xmlns:a16="http://schemas.microsoft.com/office/drawing/2014/main" id="{99868F72-A95F-48DC-265B-5D3508668EE7}"/>
                </a:ext>
              </a:extLst>
            </p:cNvPr>
            <p:cNvSpPr>
              <a:spLocks noChangeArrowheads="1"/>
            </p:cNvSpPr>
            <p:nvPr/>
          </p:nvSpPr>
          <p:spPr bwMode="auto">
            <a:xfrm>
              <a:off x="3300" y="0"/>
              <a:ext cx="249"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8" name="Rectangle 14">
              <a:extLst>
                <a:ext uri="{FF2B5EF4-FFF2-40B4-BE49-F238E27FC236}">
                  <a16:creationId xmlns:a16="http://schemas.microsoft.com/office/drawing/2014/main" id="{87A2D578-CF9A-7879-CA87-20443B718947}"/>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89" name="Rectangle 15">
              <a:extLst>
                <a:ext uri="{FF2B5EF4-FFF2-40B4-BE49-F238E27FC236}">
                  <a16:creationId xmlns:a16="http://schemas.microsoft.com/office/drawing/2014/main" id="{F770A91B-E061-D33D-F994-48EF6A7F00DB}"/>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90" name="Rectangle 16">
              <a:extLst>
                <a:ext uri="{FF2B5EF4-FFF2-40B4-BE49-F238E27FC236}">
                  <a16:creationId xmlns:a16="http://schemas.microsoft.com/office/drawing/2014/main" id="{09FF8703-38BF-9B04-9E96-EA7F5E56C67F}"/>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91" name="Rectangle 17">
              <a:extLst>
                <a:ext uri="{FF2B5EF4-FFF2-40B4-BE49-F238E27FC236}">
                  <a16:creationId xmlns:a16="http://schemas.microsoft.com/office/drawing/2014/main" id="{B96235C6-D8E4-ABA5-5F21-3FB5F80FC386}"/>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92" name="Rectangle 18">
              <a:extLst>
                <a:ext uri="{FF2B5EF4-FFF2-40B4-BE49-F238E27FC236}">
                  <a16:creationId xmlns:a16="http://schemas.microsoft.com/office/drawing/2014/main" id="{5A31EB28-E55E-5957-CBE3-29511CD7EE42}"/>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93" name="Rectangle 19">
              <a:extLst>
                <a:ext uri="{FF2B5EF4-FFF2-40B4-BE49-F238E27FC236}">
                  <a16:creationId xmlns:a16="http://schemas.microsoft.com/office/drawing/2014/main" id="{144BC461-6419-9A0C-5D14-40EBB064955C}"/>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94" name="Rectangle 20">
              <a:extLst>
                <a:ext uri="{FF2B5EF4-FFF2-40B4-BE49-F238E27FC236}">
                  <a16:creationId xmlns:a16="http://schemas.microsoft.com/office/drawing/2014/main" id="{5EB3B075-27AB-39FF-5188-EC71F5093A42}"/>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7195" name="Freeform 21">
              <a:extLst>
                <a:ext uri="{FF2B5EF4-FFF2-40B4-BE49-F238E27FC236}">
                  <a16:creationId xmlns:a16="http://schemas.microsoft.com/office/drawing/2014/main" id="{113D1A10-906C-0FBD-C052-B26FAB4FDAE8}"/>
                </a:ext>
              </a:extLst>
            </p:cNvPr>
            <p:cNvSpPr>
              <a:spLocks noChangeArrowheads="1"/>
            </p:cNvSpPr>
            <p:nvPr/>
          </p:nvSpPr>
          <p:spPr bwMode="auto">
            <a:xfrm>
              <a:off x="1" y="3875"/>
              <a:ext cx="5757" cy="442"/>
            </a:xfrm>
            <a:custGeom>
              <a:avLst/>
              <a:gdLst>
                <a:gd name="T0" fmla="*/ 5553 w 5760"/>
                <a:gd name="T1" fmla="*/ 74 h 445"/>
                <a:gd name="T2" fmla="*/ 5361 w 5760"/>
                <a:gd name="T3" fmla="*/ 74 h 445"/>
                <a:gd name="T4" fmla="*/ 5307 w 5760"/>
                <a:gd name="T5" fmla="*/ 74 h 445"/>
                <a:gd name="T6" fmla="*/ 5301 w 5760"/>
                <a:gd name="T7" fmla="*/ 65 h 445"/>
                <a:gd name="T8" fmla="*/ 5295 w 5760"/>
                <a:gd name="T9" fmla="*/ 44 h 445"/>
                <a:gd name="T10" fmla="*/ 5267 w 5760"/>
                <a:gd name="T11" fmla="*/ 18 h 445"/>
                <a:gd name="T12" fmla="*/ 5185 w 5760"/>
                <a:gd name="T13" fmla="*/ 7 h 445"/>
                <a:gd name="T14" fmla="*/ 4904 w 5760"/>
                <a:gd name="T15" fmla="*/ 22 h 445"/>
                <a:gd name="T16" fmla="*/ 4839 w 5760"/>
                <a:gd name="T17" fmla="*/ 55 h 445"/>
                <a:gd name="T18" fmla="*/ 4738 w 5760"/>
                <a:gd name="T19" fmla="*/ 74 h 445"/>
                <a:gd name="T20" fmla="*/ 4642 w 5760"/>
                <a:gd name="T21" fmla="*/ 74 h 445"/>
                <a:gd name="T22" fmla="*/ 4564 w 5760"/>
                <a:gd name="T23" fmla="*/ 74 h 445"/>
                <a:gd name="T24" fmla="*/ 4500 w 5760"/>
                <a:gd name="T25" fmla="*/ 25 h 445"/>
                <a:gd name="T26" fmla="*/ 4416 w 5760"/>
                <a:gd name="T27" fmla="*/ 9 h 445"/>
                <a:gd name="T28" fmla="*/ 4312 w 5760"/>
                <a:gd name="T29" fmla="*/ 39 h 445"/>
                <a:gd name="T30" fmla="*/ 4138 w 5760"/>
                <a:gd name="T31" fmla="*/ 74 h 445"/>
                <a:gd name="T32" fmla="*/ 3922 w 5760"/>
                <a:gd name="T33" fmla="*/ 74 h 445"/>
                <a:gd name="T34" fmla="*/ 3712 w 5760"/>
                <a:gd name="T35" fmla="*/ 74 h 445"/>
                <a:gd name="T36" fmla="*/ 3556 w 5760"/>
                <a:gd name="T37" fmla="*/ 74 h 445"/>
                <a:gd name="T38" fmla="*/ 3496 w 5760"/>
                <a:gd name="T39" fmla="*/ 50 h 445"/>
                <a:gd name="T40" fmla="*/ 3430 w 5760"/>
                <a:gd name="T41" fmla="*/ 44 h 445"/>
                <a:gd name="T42" fmla="*/ 3382 w 5760"/>
                <a:gd name="T43" fmla="*/ 55 h 445"/>
                <a:gd name="T44" fmla="*/ 3322 w 5760"/>
                <a:gd name="T45" fmla="*/ 74 h 445"/>
                <a:gd name="T46" fmla="*/ 2950 w 5760"/>
                <a:gd name="T47" fmla="*/ 74 h 445"/>
                <a:gd name="T48" fmla="*/ 2795 w 5760"/>
                <a:gd name="T49" fmla="*/ 79 h 445"/>
                <a:gd name="T50" fmla="*/ 2693 w 5760"/>
                <a:gd name="T51" fmla="*/ 74 h 445"/>
                <a:gd name="T52" fmla="*/ 2661 w 5760"/>
                <a:gd name="T53" fmla="*/ 56 h 445"/>
                <a:gd name="T54" fmla="*/ 2609 w 5760"/>
                <a:gd name="T55" fmla="*/ 50 h 445"/>
                <a:gd name="T56" fmla="*/ 2509 w 5760"/>
                <a:gd name="T57" fmla="*/ 74 h 445"/>
                <a:gd name="T58" fmla="*/ 2395 w 5760"/>
                <a:gd name="T59" fmla="*/ 74 h 445"/>
                <a:gd name="T60" fmla="*/ 2273 w 5760"/>
                <a:gd name="T61" fmla="*/ 74 h 445"/>
                <a:gd name="T62" fmla="*/ 2225 w 5760"/>
                <a:gd name="T63" fmla="*/ 70 h 445"/>
                <a:gd name="T64" fmla="*/ 2136 w 5760"/>
                <a:gd name="T65" fmla="*/ 3 h 445"/>
                <a:gd name="T66" fmla="*/ 1999 w 5760"/>
                <a:gd name="T67" fmla="*/ 64 h 445"/>
                <a:gd name="T68" fmla="*/ 1745 w 5760"/>
                <a:gd name="T69" fmla="*/ 74 h 445"/>
                <a:gd name="T70" fmla="*/ 1511 w 5760"/>
                <a:gd name="T71" fmla="*/ 74 h 445"/>
                <a:gd name="T72" fmla="*/ 1433 w 5760"/>
                <a:gd name="T73" fmla="*/ 74 h 445"/>
                <a:gd name="T74" fmla="*/ 1379 w 5760"/>
                <a:gd name="T75" fmla="*/ 50 h 445"/>
                <a:gd name="T76" fmla="*/ 1325 w 5760"/>
                <a:gd name="T77" fmla="*/ 44 h 445"/>
                <a:gd name="T78" fmla="*/ 1259 w 5760"/>
                <a:gd name="T79" fmla="*/ 55 h 445"/>
                <a:gd name="T80" fmla="*/ 1091 w 5760"/>
                <a:gd name="T81" fmla="*/ 74 h 445"/>
                <a:gd name="T82" fmla="*/ 948 w 5760"/>
                <a:gd name="T83" fmla="*/ 94 h 445"/>
                <a:gd name="T84" fmla="*/ 708 w 5760"/>
                <a:gd name="T85" fmla="*/ 89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74 h 445"/>
                <a:gd name="T100" fmla="*/ 90 w 5760"/>
                <a:gd name="T101" fmla="*/ 74 h 445"/>
                <a:gd name="T102" fmla="*/ 0 w 5760"/>
                <a:gd name="T103" fmla="*/ 74 h 445"/>
                <a:gd name="T104" fmla="*/ 5613 w 5760"/>
                <a:gd name="T105" fmla="*/ 322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sp>
          <p:nvSpPr>
            <p:cNvPr id="7196" name="Freeform 22">
              <a:extLst>
                <a:ext uri="{FF2B5EF4-FFF2-40B4-BE49-F238E27FC236}">
                  <a16:creationId xmlns:a16="http://schemas.microsoft.com/office/drawing/2014/main" id="{897713D3-AABF-9983-6697-5A16109ABB72}"/>
                </a:ext>
              </a:extLst>
            </p:cNvPr>
            <p:cNvSpPr>
              <a:spLocks noChangeArrowheads="1"/>
            </p:cNvSpPr>
            <p:nvPr/>
          </p:nvSpPr>
          <p:spPr bwMode="auto">
            <a:xfrm>
              <a:off x="0" y="3867"/>
              <a:ext cx="5767" cy="171"/>
            </a:xfrm>
            <a:custGeom>
              <a:avLst/>
              <a:gdLst>
                <a:gd name="T0" fmla="*/ 4846 w 5770"/>
                <a:gd name="T1" fmla="*/ 29 h 174"/>
                <a:gd name="T2" fmla="*/ 4673 w 5770"/>
                <a:gd name="T3" fmla="*/ 60 h 174"/>
                <a:gd name="T4" fmla="*/ 4542 w 5770"/>
                <a:gd name="T5" fmla="*/ 42 h 174"/>
                <a:gd name="T6" fmla="*/ 4500 w 5770"/>
                <a:gd name="T7" fmla="*/ 29 h 174"/>
                <a:gd name="T8" fmla="*/ 4380 w 5770"/>
                <a:gd name="T9" fmla="*/ 29 h 174"/>
                <a:gd name="T10" fmla="*/ 4088 w 5770"/>
                <a:gd name="T11" fmla="*/ 48 h 174"/>
                <a:gd name="T12" fmla="*/ 3717 w 5770"/>
                <a:gd name="T13" fmla="*/ 54 h 174"/>
                <a:gd name="T14" fmla="*/ 3519 w 5770"/>
                <a:gd name="T15" fmla="*/ 29 h 174"/>
                <a:gd name="T16" fmla="*/ 3412 w 5770"/>
                <a:gd name="T17" fmla="*/ 29 h 174"/>
                <a:gd name="T18" fmla="*/ 3238 w 5770"/>
                <a:gd name="T19" fmla="*/ 42 h 174"/>
                <a:gd name="T20" fmla="*/ 2797 w 5770"/>
                <a:gd name="T21" fmla="*/ 68 h 174"/>
                <a:gd name="T22" fmla="*/ 2654 w 5770"/>
                <a:gd name="T23" fmla="*/ 42 h 174"/>
                <a:gd name="T24" fmla="*/ 2570 w 5770"/>
                <a:gd name="T25" fmla="*/ 39 h 174"/>
                <a:gd name="T26" fmla="*/ 2367 w 5770"/>
                <a:gd name="T27" fmla="*/ 60 h 174"/>
                <a:gd name="T28" fmla="*/ 2229 w 5770"/>
                <a:gd name="T29" fmla="*/ 35 h 174"/>
                <a:gd name="T30" fmla="*/ 2102 w 5770"/>
                <a:gd name="T31" fmla="*/ 29 h 174"/>
                <a:gd name="T32" fmla="*/ 1898 w 5770"/>
                <a:gd name="T33" fmla="*/ 54 h 174"/>
                <a:gd name="T34" fmla="*/ 1476 w 5770"/>
                <a:gd name="T35" fmla="*/ 45 h 174"/>
                <a:gd name="T36" fmla="*/ 1380 w 5770"/>
                <a:gd name="T37" fmla="*/ 29 h 174"/>
                <a:gd name="T38" fmla="*/ 1284 w 5770"/>
                <a:gd name="T39" fmla="*/ 29 h 174"/>
                <a:gd name="T40" fmla="*/ 1009 w 5770"/>
                <a:gd name="T41" fmla="*/ 68 h 174"/>
                <a:gd name="T42" fmla="*/ 652 w 5770"/>
                <a:gd name="T43" fmla="*/ 68 h 174"/>
                <a:gd name="T44" fmla="*/ 442 w 5770"/>
                <a:gd name="T45" fmla="*/ 29 h 174"/>
                <a:gd name="T46" fmla="*/ 377 w 5770"/>
                <a:gd name="T47" fmla="*/ 29 h 174"/>
                <a:gd name="T48" fmla="*/ 305 w 5770"/>
                <a:gd name="T49" fmla="*/ 48 h 174"/>
                <a:gd name="T50" fmla="*/ 144 w 5770"/>
                <a:gd name="T51" fmla="*/ 63 h 174"/>
                <a:gd name="T52" fmla="*/ 0 w 5770"/>
                <a:gd name="T53" fmla="*/ 42 h 174"/>
                <a:gd name="T54" fmla="*/ 167 w 5770"/>
                <a:gd name="T55" fmla="*/ 54 h 174"/>
                <a:gd name="T56" fmla="*/ 323 w 5770"/>
                <a:gd name="T57" fmla="*/ 35 h 174"/>
                <a:gd name="T58" fmla="*/ 383 w 5770"/>
                <a:gd name="T59" fmla="*/ 24 h 174"/>
                <a:gd name="T60" fmla="*/ 460 w 5770"/>
                <a:gd name="T61" fmla="*/ 29 h 174"/>
                <a:gd name="T62" fmla="*/ 706 w 5770"/>
                <a:gd name="T63" fmla="*/ 66 h 174"/>
                <a:gd name="T64" fmla="*/ 1051 w 5770"/>
                <a:gd name="T65" fmla="*/ 54 h 174"/>
                <a:gd name="T66" fmla="*/ 1296 w 5770"/>
                <a:gd name="T67" fmla="*/ 29 h 174"/>
                <a:gd name="T68" fmla="*/ 1392 w 5770"/>
                <a:gd name="T69" fmla="*/ 29 h 174"/>
                <a:gd name="T70" fmla="*/ 1512 w 5770"/>
                <a:gd name="T71" fmla="*/ 39 h 174"/>
                <a:gd name="T72" fmla="*/ 1922 w 5770"/>
                <a:gd name="T73" fmla="*/ 42 h 174"/>
                <a:gd name="T74" fmla="*/ 2186 w 5770"/>
                <a:gd name="T75" fmla="*/ 3 h 174"/>
                <a:gd name="T76" fmla="*/ 2301 w 5770"/>
                <a:gd name="T77" fmla="*/ 45 h 174"/>
                <a:gd name="T78" fmla="*/ 2510 w 5770"/>
                <a:gd name="T79" fmla="*/ 42 h 174"/>
                <a:gd name="T80" fmla="*/ 2666 w 5770"/>
                <a:gd name="T81" fmla="*/ 24 h 174"/>
                <a:gd name="T82" fmla="*/ 2743 w 5770"/>
                <a:gd name="T83" fmla="*/ 60 h 174"/>
                <a:gd name="T84" fmla="*/ 3029 w 5770"/>
                <a:gd name="T85" fmla="*/ 45 h 174"/>
                <a:gd name="T86" fmla="*/ 3388 w 5770"/>
                <a:gd name="T87" fmla="*/ 29 h 174"/>
                <a:gd name="T88" fmla="*/ 3484 w 5770"/>
                <a:gd name="T89" fmla="*/ 29 h 174"/>
                <a:gd name="T90" fmla="*/ 3633 w 5770"/>
                <a:gd name="T91" fmla="*/ 39 h 174"/>
                <a:gd name="T92" fmla="*/ 3980 w 5770"/>
                <a:gd name="T93" fmla="*/ 45 h 174"/>
                <a:gd name="T94" fmla="*/ 4321 w 5770"/>
                <a:gd name="T95" fmla="*/ 29 h 174"/>
                <a:gd name="T96" fmla="*/ 4476 w 5770"/>
                <a:gd name="T97" fmla="*/ 6 h 174"/>
                <a:gd name="T98" fmla="*/ 4530 w 5770"/>
                <a:gd name="T99" fmla="*/ 29 h 174"/>
                <a:gd name="T100" fmla="*/ 4626 w 5770"/>
                <a:gd name="T101" fmla="*/ 48 h 174"/>
                <a:gd name="T102" fmla="*/ 4789 w 5770"/>
                <a:gd name="T103" fmla="*/ 35 h 174"/>
                <a:gd name="T104" fmla="*/ 4971 w 5770"/>
                <a:gd name="T105" fmla="*/ 14 h 174"/>
                <a:gd name="T106" fmla="*/ 5133 w 5770"/>
                <a:gd name="T107" fmla="*/ 9 h 174"/>
                <a:gd name="T108" fmla="*/ 5306 w 5770"/>
                <a:gd name="T109" fmla="*/ 29 h 174"/>
                <a:gd name="T110" fmla="*/ 5318 w 5770"/>
                <a:gd name="T111" fmla="*/ 29 h 174"/>
                <a:gd name="T112" fmla="*/ 5509 w 5770"/>
                <a:gd name="T113" fmla="*/ 39 h 174"/>
                <a:gd name="T114" fmla="*/ 5563 w 5770"/>
                <a:gd name="T115" fmla="*/ 45 h 174"/>
                <a:gd name="T116" fmla="*/ 5330 w 5770"/>
                <a:gd name="T117" fmla="*/ 39 h 174"/>
                <a:gd name="T118" fmla="*/ 5306 w 5770"/>
                <a:gd name="T119" fmla="*/ 29 h 174"/>
                <a:gd name="T120" fmla="*/ 5246 w 5770"/>
                <a:gd name="T121" fmla="*/ 29 h 174"/>
                <a:gd name="T122" fmla="*/ 5072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grpSp>
      <p:sp>
        <p:nvSpPr>
          <p:cNvPr id="2071" name="Rectangle 23">
            <a:extLst>
              <a:ext uri="{FF2B5EF4-FFF2-40B4-BE49-F238E27FC236}">
                <a16:creationId xmlns:a16="http://schemas.microsoft.com/office/drawing/2014/main" id="{E69E9F78-C7C6-E1F6-4668-DDCA503F9ACD}"/>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7145B6DE-E072-5DC0-6C93-5890F869C823}"/>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B5B8A953-0A0C-74D3-941B-2A75BFA0AD3F}"/>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723900" algn="l"/>
                <a:tab pos="1447800" algn="l"/>
                <a:tab pos="21717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9B885ECE-F118-A216-0ACA-99AA26699897}"/>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00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43F74346-88D1-4FF0-ABD2-A4F82D9D2C53}" type="slidenum">
              <a:rPr lang="pl-PL" altLang="pl-PL"/>
              <a:pPr>
                <a:defRPr/>
              </a:pPr>
              <a:t>‹#›</a:t>
            </a:fld>
            <a:endParaRPr lang="pl-PL" altLang="pl-PL"/>
          </a:p>
        </p:txBody>
      </p:sp>
      <p:sp>
        <p:nvSpPr>
          <p:cNvPr id="2075" name="Rectangle 27">
            <a:extLst>
              <a:ext uri="{FF2B5EF4-FFF2-40B4-BE49-F238E27FC236}">
                <a16:creationId xmlns:a16="http://schemas.microsoft.com/office/drawing/2014/main" id="{4E127AEF-8358-71E8-244E-BEFACF503FDC}"/>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279583868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8194" name="Group 1">
            <a:extLst>
              <a:ext uri="{FF2B5EF4-FFF2-40B4-BE49-F238E27FC236}">
                <a16:creationId xmlns:a16="http://schemas.microsoft.com/office/drawing/2014/main" id="{B6595D23-5D00-6968-F56F-C8D0DB4D4453}"/>
              </a:ext>
            </a:extLst>
          </p:cNvPr>
          <p:cNvGrpSpPr>
            <a:grpSpLocks/>
          </p:cNvGrpSpPr>
          <p:nvPr/>
        </p:nvGrpSpPr>
        <p:grpSpPr bwMode="auto">
          <a:xfrm>
            <a:off x="1" y="0"/>
            <a:ext cx="12206817" cy="6853238"/>
            <a:chOff x="0" y="0"/>
            <a:chExt cx="5767" cy="4317"/>
          </a:xfrm>
        </p:grpSpPr>
        <p:sp>
          <p:nvSpPr>
            <p:cNvPr id="8200" name="Rectangle 2">
              <a:extLst>
                <a:ext uri="{FF2B5EF4-FFF2-40B4-BE49-F238E27FC236}">
                  <a16:creationId xmlns:a16="http://schemas.microsoft.com/office/drawing/2014/main" id="{461FFFCF-B931-6ADC-022C-B7502472AF86}"/>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1" name="Rectangle 3">
              <a:extLst>
                <a:ext uri="{FF2B5EF4-FFF2-40B4-BE49-F238E27FC236}">
                  <a16:creationId xmlns:a16="http://schemas.microsoft.com/office/drawing/2014/main" id="{860F44B3-A180-C42C-2BFF-0769B347B950}"/>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2" name="Rectangle 4">
              <a:extLst>
                <a:ext uri="{FF2B5EF4-FFF2-40B4-BE49-F238E27FC236}">
                  <a16:creationId xmlns:a16="http://schemas.microsoft.com/office/drawing/2014/main" id="{D9D281AD-7A3E-3E57-65D3-7C259C19A1C3}"/>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3" name="Rectangle 5">
              <a:extLst>
                <a:ext uri="{FF2B5EF4-FFF2-40B4-BE49-F238E27FC236}">
                  <a16:creationId xmlns:a16="http://schemas.microsoft.com/office/drawing/2014/main" id="{F652AD4E-D7E2-8405-B123-29DED0EABCE0}"/>
                </a:ext>
              </a:extLst>
            </p:cNvPr>
            <p:cNvSpPr>
              <a:spLocks noChangeArrowheads="1"/>
            </p:cNvSpPr>
            <p:nvPr/>
          </p:nvSpPr>
          <p:spPr bwMode="auto">
            <a:xfrm>
              <a:off x="2256" y="0"/>
              <a:ext cx="237" cy="4317"/>
            </a:xfrm>
            <a:prstGeom prst="rect">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4" name="Rectangle 6">
              <a:extLst>
                <a:ext uri="{FF2B5EF4-FFF2-40B4-BE49-F238E27FC236}">
                  <a16:creationId xmlns:a16="http://schemas.microsoft.com/office/drawing/2014/main" id="{434D7FC0-1BF4-AD52-A80B-3FE4037F4590}"/>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5" name="Rectangle 7">
              <a:extLst>
                <a:ext uri="{FF2B5EF4-FFF2-40B4-BE49-F238E27FC236}">
                  <a16:creationId xmlns:a16="http://schemas.microsoft.com/office/drawing/2014/main" id="{E75A8DC0-6B87-0424-62B0-AEBE45BD09DD}"/>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6" name="Rectangle 8">
              <a:extLst>
                <a:ext uri="{FF2B5EF4-FFF2-40B4-BE49-F238E27FC236}">
                  <a16:creationId xmlns:a16="http://schemas.microsoft.com/office/drawing/2014/main" id="{94B69F79-99FD-6B20-9362-8E9E2F76796C}"/>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7" name="Rectangle 9">
              <a:extLst>
                <a:ext uri="{FF2B5EF4-FFF2-40B4-BE49-F238E27FC236}">
                  <a16:creationId xmlns:a16="http://schemas.microsoft.com/office/drawing/2014/main" id="{59A4E7B6-1D41-42AF-EC25-070172235AC7}"/>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8" name="Rectangle 10">
              <a:extLst>
                <a:ext uri="{FF2B5EF4-FFF2-40B4-BE49-F238E27FC236}">
                  <a16:creationId xmlns:a16="http://schemas.microsoft.com/office/drawing/2014/main" id="{D6766FA6-8566-452B-C76D-B425C429B381}"/>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09" name="Rectangle 11">
              <a:extLst>
                <a:ext uri="{FF2B5EF4-FFF2-40B4-BE49-F238E27FC236}">
                  <a16:creationId xmlns:a16="http://schemas.microsoft.com/office/drawing/2014/main" id="{37D72FBD-A301-300C-3423-EA7E0FC6709E}"/>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0" name="Rectangle 12">
              <a:extLst>
                <a:ext uri="{FF2B5EF4-FFF2-40B4-BE49-F238E27FC236}">
                  <a16:creationId xmlns:a16="http://schemas.microsoft.com/office/drawing/2014/main" id="{FB6C1025-19D9-6A55-60FF-A80496FB2E82}"/>
                </a:ext>
              </a:extLst>
            </p:cNvPr>
            <p:cNvSpPr>
              <a:spLocks noChangeArrowheads="1"/>
            </p:cNvSpPr>
            <p:nvPr/>
          </p:nvSpPr>
          <p:spPr bwMode="auto">
            <a:xfrm>
              <a:off x="1248" y="0"/>
              <a:ext cx="141"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1" name="Rectangle 13">
              <a:extLst>
                <a:ext uri="{FF2B5EF4-FFF2-40B4-BE49-F238E27FC236}">
                  <a16:creationId xmlns:a16="http://schemas.microsoft.com/office/drawing/2014/main" id="{05C7A169-C81B-2A50-6EB8-E37F8F46526E}"/>
                </a:ext>
              </a:extLst>
            </p:cNvPr>
            <p:cNvSpPr>
              <a:spLocks noChangeArrowheads="1"/>
            </p:cNvSpPr>
            <p:nvPr/>
          </p:nvSpPr>
          <p:spPr bwMode="auto">
            <a:xfrm>
              <a:off x="3300" y="0"/>
              <a:ext cx="249"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2" name="Rectangle 14">
              <a:extLst>
                <a:ext uri="{FF2B5EF4-FFF2-40B4-BE49-F238E27FC236}">
                  <a16:creationId xmlns:a16="http://schemas.microsoft.com/office/drawing/2014/main" id="{03543C40-D3F2-14BA-887E-A4BB9E84C6EF}"/>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3" name="Rectangle 15">
              <a:extLst>
                <a:ext uri="{FF2B5EF4-FFF2-40B4-BE49-F238E27FC236}">
                  <a16:creationId xmlns:a16="http://schemas.microsoft.com/office/drawing/2014/main" id="{D7843892-A886-2FC0-A5DC-E319632005C1}"/>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4" name="Rectangle 16">
              <a:extLst>
                <a:ext uri="{FF2B5EF4-FFF2-40B4-BE49-F238E27FC236}">
                  <a16:creationId xmlns:a16="http://schemas.microsoft.com/office/drawing/2014/main" id="{AA37CF65-A62D-8CAD-3030-36E669227B49}"/>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5" name="Rectangle 17">
              <a:extLst>
                <a:ext uri="{FF2B5EF4-FFF2-40B4-BE49-F238E27FC236}">
                  <a16:creationId xmlns:a16="http://schemas.microsoft.com/office/drawing/2014/main" id="{6F2B10B0-0610-BC53-683D-54CD4A309812}"/>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6" name="Rectangle 18">
              <a:extLst>
                <a:ext uri="{FF2B5EF4-FFF2-40B4-BE49-F238E27FC236}">
                  <a16:creationId xmlns:a16="http://schemas.microsoft.com/office/drawing/2014/main" id="{736548DA-CEB6-2FC6-DB0F-D188353C3427}"/>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7" name="Rectangle 19">
              <a:extLst>
                <a:ext uri="{FF2B5EF4-FFF2-40B4-BE49-F238E27FC236}">
                  <a16:creationId xmlns:a16="http://schemas.microsoft.com/office/drawing/2014/main" id="{81EA1222-0FDB-7F9B-16BE-6413AED2B376}"/>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8" name="Rectangle 20">
              <a:extLst>
                <a:ext uri="{FF2B5EF4-FFF2-40B4-BE49-F238E27FC236}">
                  <a16:creationId xmlns:a16="http://schemas.microsoft.com/office/drawing/2014/main" id="{1FF3E4E8-821F-3353-C934-ECB48609A292}"/>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8219" name="Freeform 21">
              <a:extLst>
                <a:ext uri="{FF2B5EF4-FFF2-40B4-BE49-F238E27FC236}">
                  <a16:creationId xmlns:a16="http://schemas.microsoft.com/office/drawing/2014/main" id="{776014CA-100A-D792-5D7E-B5A70FE22E57}"/>
                </a:ext>
              </a:extLst>
            </p:cNvPr>
            <p:cNvSpPr>
              <a:spLocks noChangeArrowheads="1"/>
            </p:cNvSpPr>
            <p:nvPr/>
          </p:nvSpPr>
          <p:spPr bwMode="auto">
            <a:xfrm>
              <a:off x="1" y="3875"/>
              <a:ext cx="5757" cy="442"/>
            </a:xfrm>
            <a:custGeom>
              <a:avLst/>
              <a:gdLst>
                <a:gd name="T0" fmla="*/ 5553 w 5760"/>
                <a:gd name="T1" fmla="*/ 74 h 445"/>
                <a:gd name="T2" fmla="*/ 5361 w 5760"/>
                <a:gd name="T3" fmla="*/ 74 h 445"/>
                <a:gd name="T4" fmla="*/ 5307 w 5760"/>
                <a:gd name="T5" fmla="*/ 74 h 445"/>
                <a:gd name="T6" fmla="*/ 5301 w 5760"/>
                <a:gd name="T7" fmla="*/ 65 h 445"/>
                <a:gd name="T8" fmla="*/ 5295 w 5760"/>
                <a:gd name="T9" fmla="*/ 44 h 445"/>
                <a:gd name="T10" fmla="*/ 5267 w 5760"/>
                <a:gd name="T11" fmla="*/ 18 h 445"/>
                <a:gd name="T12" fmla="*/ 5185 w 5760"/>
                <a:gd name="T13" fmla="*/ 7 h 445"/>
                <a:gd name="T14" fmla="*/ 4904 w 5760"/>
                <a:gd name="T15" fmla="*/ 22 h 445"/>
                <a:gd name="T16" fmla="*/ 4839 w 5760"/>
                <a:gd name="T17" fmla="*/ 55 h 445"/>
                <a:gd name="T18" fmla="*/ 4738 w 5760"/>
                <a:gd name="T19" fmla="*/ 74 h 445"/>
                <a:gd name="T20" fmla="*/ 4642 w 5760"/>
                <a:gd name="T21" fmla="*/ 74 h 445"/>
                <a:gd name="T22" fmla="*/ 4564 w 5760"/>
                <a:gd name="T23" fmla="*/ 74 h 445"/>
                <a:gd name="T24" fmla="*/ 4500 w 5760"/>
                <a:gd name="T25" fmla="*/ 25 h 445"/>
                <a:gd name="T26" fmla="*/ 4416 w 5760"/>
                <a:gd name="T27" fmla="*/ 9 h 445"/>
                <a:gd name="T28" fmla="*/ 4312 w 5760"/>
                <a:gd name="T29" fmla="*/ 39 h 445"/>
                <a:gd name="T30" fmla="*/ 4138 w 5760"/>
                <a:gd name="T31" fmla="*/ 74 h 445"/>
                <a:gd name="T32" fmla="*/ 3922 w 5760"/>
                <a:gd name="T33" fmla="*/ 74 h 445"/>
                <a:gd name="T34" fmla="*/ 3712 w 5760"/>
                <a:gd name="T35" fmla="*/ 74 h 445"/>
                <a:gd name="T36" fmla="*/ 3556 w 5760"/>
                <a:gd name="T37" fmla="*/ 74 h 445"/>
                <a:gd name="T38" fmla="*/ 3496 w 5760"/>
                <a:gd name="T39" fmla="*/ 50 h 445"/>
                <a:gd name="T40" fmla="*/ 3430 w 5760"/>
                <a:gd name="T41" fmla="*/ 44 h 445"/>
                <a:gd name="T42" fmla="*/ 3382 w 5760"/>
                <a:gd name="T43" fmla="*/ 55 h 445"/>
                <a:gd name="T44" fmla="*/ 3322 w 5760"/>
                <a:gd name="T45" fmla="*/ 74 h 445"/>
                <a:gd name="T46" fmla="*/ 2950 w 5760"/>
                <a:gd name="T47" fmla="*/ 74 h 445"/>
                <a:gd name="T48" fmla="*/ 2795 w 5760"/>
                <a:gd name="T49" fmla="*/ 79 h 445"/>
                <a:gd name="T50" fmla="*/ 2693 w 5760"/>
                <a:gd name="T51" fmla="*/ 74 h 445"/>
                <a:gd name="T52" fmla="*/ 2661 w 5760"/>
                <a:gd name="T53" fmla="*/ 56 h 445"/>
                <a:gd name="T54" fmla="*/ 2609 w 5760"/>
                <a:gd name="T55" fmla="*/ 50 h 445"/>
                <a:gd name="T56" fmla="*/ 2509 w 5760"/>
                <a:gd name="T57" fmla="*/ 74 h 445"/>
                <a:gd name="T58" fmla="*/ 2395 w 5760"/>
                <a:gd name="T59" fmla="*/ 74 h 445"/>
                <a:gd name="T60" fmla="*/ 2273 w 5760"/>
                <a:gd name="T61" fmla="*/ 74 h 445"/>
                <a:gd name="T62" fmla="*/ 2225 w 5760"/>
                <a:gd name="T63" fmla="*/ 70 h 445"/>
                <a:gd name="T64" fmla="*/ 2136 w 5760"/>
                <a:gd name="T65" fmla="*/ 3 h 445"/>
                <a:gd name="T66" fmla="*/ 1999 w 5760"/>
                <a:gd name="T67" fmla="*/ 64 h 445"/>
                <a:gd name="T68" fmla="*/ 1745 w 5760"/>
                <a:gd name="T69" fmla="*/ 74 h 445"/>
                <a:gd name="T70" fmla="*/ 1511 w 5760"/>
                <a:gd name="T71" fmla="*/ 74 h 445"/>
                <a:gd name="T72" fmla="*/ 1433 w 5760"/>
                <a:gd name="T73" fmla="*/ 74 h 445"/>
                <a:gd name="T74" fmla="*/ 1379 w 5760"/>
                <a:gd name="T75" fmla="*/ 50 h 445"/>
                <a:gd name="T76" fmla="*/ 1325 w 5760"/>
                <a:gd name="T77" fmla="*/ 44 h 445"/>
                <a:gd name="T78" fmla="*/ 1259 w 5760"/>
                <a:gd name="T79" fmla="*/ 55 h 445"/>
                <a:gd name="T80" fmla="*/ 1091 w 5760"/>
                <a:gd name="T81" fmla="*/ 74 h 445"/>
                <a:gd name="T82" fmla="*/ 948 w 5760"/>
                <a:gd name="T83" fmla="*/ 94 h 445"/>
                <a:gd name="T84" fmla="*/ 708 w 5760"/>
                <a:gd name="T85" fmla="*/ 89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74 h 445"/>
                <a:gd name="T100" fmla="*/ 90 w 5760"/>
                <a:gd name="T101" fmla="*/ 74 h 445"/>
                <a:gd name="T102" fmla="*/ 0 w 5760"/>
                <a:gd name="T103" fmla="*/ 74 h 445"/>
                <a:gd name="T104" fmla="*/ 5613 w 5760"/>
                <a:gd name="T105" fmla="*/ 322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sp>
          <p:nvSpPr>
            <p:cNvPr id="8220" name="Freeform 22">
              <a:extLst>
                <a:ext uri="{FF2B5EF4-FFF2-40B4-BE49-F238E27FC236}">
                  <a16:creationId xmlns:a16="http://schemas.microsoft.com/office/drawing/2014/main" id="{315B5975-3C85-EC18-8AC7-06A3DC163A10}"/>
                </a:ext>
              </a:extLst>
            </p:cNvPr>
            <p:cNvSpPr>
              <a:spLocks noChangeArrowheads="1"/>
            </p:cNvSpPr>
            <p:nvPr/>
          </p:nvSpPr>
          <p:spPr bwMode="auto">
            <a:xfrm>
              <a:off x="0" y="3867"/>
              <a:ext cx="5767" cy="171"/>
            </a:xfrm>
            <a:custGeom>
              <a:avLst/>
              <a:gdLst>
                <a:gd name="T0" fmla="*/ 4846 w 5770"/>
                <a:gd name="T1" fmla="*/ 29 h 174"/>
                <a:gd name="T2" fmla="*/ 4673 w 5770"/>
                <a:gd name="T3" fmla="*/ 60 h 174"/>
                <a:gd name="T4" fmla="*/ 4542 w 5770"/>
                <a:gd name="T5" fmla="*/ 42 h 174"/>
                <a:gd name="T6" fmla="*/ 4500 w 5770"/>
                <a:gd name="T7" fmla="*/ 29 h 174"/>
                <a:gd name="T8" fmla="*/ 4380 w 5770"/>
                <a:gd name="T9" fmla="*/ 29 h 174"/>
                <a:gd name="T10" fmla="*/ 4088 w 5770"/>
                <a:gd name="T11" fmla="*/ 48 h 174"/>
                <a:gd name="T12" fmla="*/ 3717 w 5770"/>
                <a:gd name="T13" fmla="*/ 54 h 174"/>
                <a:gd name="T14" fmla="*/ 3519 w 5770"/>
                <a:gd name="T15" fmla="*/ 29 h 174"/>
                <a:gd name="T16" fmla="*/ 3412 w 5770"/>
                <a:gd name="T17" fmla="*/ 29 h 174"/>
                <a:gd name="T18" fmla="*/ 3238 w 5770"/>
                <a:gd name="T19" fmla="*/ 42 h 174"/>
                <a:gd name="T20" fmla="*/ 2797 w 5770"/>
                <a:gd name="T21" fmla="*/ 68 h 174"/>
                <a:gd name="T22" fmla="*/ 2654 w 5770"/>
                <a:gd name="T23" fmla="*/ 42 h 174"/>
                <a:gd name="T24" fmla="*/ 2570 w 5770"/>
                <a:gd name="T25" fmla="*/ 39 h 174"/>
                <a:gd name="T26" fmla="*/ 2367 w 5770"/>
                <a:gd name="T27" fmla="*/ 60 h 174"/>
                <a:gd name="T28" fmla="*/ 2229 w 5770"/>
                <a:gd name="T29" fmla="*/ 35 h 174"/>
                <a:gd name="T30" fmla="*/ 2102 w 5770"/>
                <a:gd name="T31" fmla="*/ 29 h 174"/>
                <a:gd name="T32" fmla="*/ 1898 w 5770"/>
                <a:gd name="T33" fmla="*/ 54 h 174"/>
                <a:gd name="T34" fmla="*/ 1476 w 5770"/>
                <a:gd name="T35" fmla="*/ 45 h 174"/>
                <a:gd name="T36" fmla="*/ 1380 w 5770"/>
                <a:gd name="T37" fmla="*/ 29 h 174"/>
                <a:gd name="T38" fmla="*/ 1284 w 5770"/>
                <a:gd name="T39" fmla="*/ 29 h 174"/>
                <a:gd name="T40" fmla="*/ 1009 w 5770"/>
                <a:gd name="T41" fmla="*/ 68 h 174"/>
                <a:gd name="T42" fmla="*/ 652 w 5770"/>
                <a:gd name="T43" fmla="*/ 68 h 174"/>
                <a:gd name="T44" fmla="*/ 442 w 5770"/>
                <a:gd name="T45" fmla="*/ 29 h 174"/>
                <a:gd name="T46" fmla="*/ 377 w 5770"/>
                <a:gd name="T47" fmla="*/ 29 h 174"/>
                <a:gd name="T48" fmla="*/ 305 w 5770"/>
                <a:gd name="T49" fmla="*/ 48 h 174"/>
                <a:gd name="T50" fmla="*/ 144 w 5770"/>
                <a:gd name="T51" fmla="*/ 63 h 174"/>
                <a:gd name="T52" fmla="*/ 0 w 5770"/>
                <a:gd name="T53" fmla="*/ 42 h 174"/>
                <a:gd name="T54" fmla="*/ 167 w 5770"/>
                <a:gd name="T55" fmla="*/ 54 h 174"/>
                <a:gd name="T56" fmla="*/ 323 w 5770"/>
                <a:gd name="T57" fmla="*/ 35 h 174"/>
                <a:gd name="T58" fmla="*/ 383 w 5770"/>
                <a:gd name="T59" fmla="*/ 24 h 174"/>
                <a:gd name="T60" fmla="*/ 460 w 5770"/>
                <a:gd name="T61" fmla="*/ 29 h 174"/>
                <a:gd name="T62" fmla="*/ 706 w 5770"/>
                <a:gd name="T63" fmla="*/ 66 h 174"/>
                <a:gd name="T64" fmla="*/ 1051 w 5770"/>
                <a:gd name="T65" fmla="*/ 54 h 174"/>
                <a:gd name="T66" fmla="*/ 1296 w 5770"/>
                <a:gd name="T67" fmla="*/ 29 h 174"/>
                <a:gd name="T68" fmla="*/ 1392 w 5770"/>
                <a:gd name="T69" fmla="*/ 29 h 174"/>
                <a:gd name="T70" fmla="*/ 1512 w 5770"/>
                <a:gd name="T71" fmla="*/ 39 h 174"/>
                <a:gd name="T72" fmla="*/ 1922 w 5770"/>
                <a:gd name="T73" fmla="*/ 42 h 174"/>
                <a:gd name="T74" fmla="*/ 2186 w 5770"/>
                <a:gd name="T75" fmla="*/ 3 h 174"/>
                <a:gd name="T76" fmla="*/ 2301 w 5770"/>
                <a:gd name="T77" fmla="*/ 45 h 174"/>
                <a:gd name="T78" fmla="*/ 2510 w 5770"/>
                <a:gd name="T79" fmla="*/ 42 h 174"/>
                <a:gd name="T80" fmla="*/ 2666 w 5770"/>
                <a:gd name="T81" fmla="*/ 24 h 174"/>
                <a:gd name="T82" fmla="*/ 2743 w 5770"/>
                <a:gd name="T83" fmla="*/ 60 h 174"/>
                <a:gd name="T84" fmla="*/ 3029 w 5770"/>
                <a:gd name="T85" fmla="*/ 45 h 174"/>
                <a:gd name="T86" fmla="*/ 3388 w 5770"/>
                <a:gd name="T87" fmla="*/ 29 h 174"/>
                <a:gd name="T88" fmla="*/ 3484 w 5770"/>
                <a:gd name="T89" fmla="*/ 29 h 174"/>
                <a:gd name="T90" fmla="*/ 3633 w 5770"/>
                <a:gd name="T91" fmla="*/ 39 h 174"/>
                <a:gd name="T92" fmla="*/ 3980 w 5770"/>
                <a:gd name="T93" fmla="*/ 45 h 174"/>
                <a:gd name="T94" fmla="*/ 4321 w 5770"/>
                <a:gd name="T95" fmla="*/ 29 h 174"/>
                <a:gd name="T96" fmla="*/ 4476 w 5770"/>
                <a:gd name="T97" fmla="*/ 6 h 174"/>
                <a:gd name="T98" fmla="*/ 4530 w 5770"/>
                <a:gd name="T99" fmla="*/ 29 h 174"/>
                <a:gd name="T100" fmla="*/ 4626 w 5770"/>
                <a:gd name="T101" fmla="*/ 48 h 174"/>
                <a:gd name="T102" fmla="*/ 4789 w 5770"/>
                <a:gd name="T103" fmla="*/ 35 h 174"/>
                <a:gd name="T104" fmla="*/ 4971 w 5770"/>
                <a:gd name="T105" fmla="*/ 14 h 174"/>
                <a:gd name="T106" fmla="*/ 5133 w 5770"/>
                <a:gd name="T107" fmla="*/ 9 h 174"/>
                <a:gd name="T108" fmla="*/ 5306 w 5770"/>
                <a:gd name="T109" fmla="*/ 29 h 174"/>
                <a:gd name="T110" fmla="*/ 5318 w 5770"/>
                <a:gd name="T111" fmla="*/ 29 h 174"/>
                <a:gd name="T112" fmla="*/ 5509 w 5770"/>
                <a:gd name="T113" fmla="*/ 39 h 174"/>
                <a:gd name="T114" fmla="*/ 5563 w 5770"/>
                <a:gd name="T115" fmla="*/ 45 h 174"/>
                <a:gd name="T116" fmla="*/ 5330 w 5770"/>
                <a:gd name="T117" fmla="*/ 39 h 174"/>
                <a:gd name="T118" fmla="*/ 5306 w 5770"/>
                <a:gd name="T119" fmla="*/ 29 h 174"/>
                <a:gd name="T120" fmla="*/ 5246 w 5770"/>
                <a:gd name="T121" fmla="*/ 29 h 174"/>
                <a:gd name="T122" fmla="*/ 5072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grpSp>
      <p:sp>
        <p:nvSpPr>
          <p:cNvPr id="2071" name="Rectangle 23">
            <a:extLst>
              <a:ext uri="{FF2B5EF4-FFF2-40B4-BE49-F238E27FC236}">
                <a16:creationId xmlns:a16="http://schemas.microsoft.com/office/drawing/2014/main" id="{13A7E729-0FA9-886C-B99A-5654BFB7582A}"/>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AF79CDCA-95E5-BDEC-DD03-6D32DAA83383}"/>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6FA944CD-3403-A017-8CD2-3EBE80FB402C}"/>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723900" algn="l"/>
                <a:tab pos="1447800" algn="l"/>
                <a:tab pos="21717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8289E42F-4391-EFEE-456B-C03BF021154B}"/>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00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8974EE5C-B0C1-4962-B9F4-EBE19C8BD90C}" type="slidenum">
              <a:rPr lang="pl-PL" altLang="pl-PL"/>
              <a:pPr>
                <a:defRPr/>
              </a:pPr>
              <a:t>‹#›</a:t>
            </a:fld>
            <a:endParaRPr lang="pl-PL" altLang="pl-PL"/>
          </a:p>
        </p:txBody>
      </p:sp>
      <p:sp>
        <p:nvSpPr>
          <p:cNvPr id="2075" name="Rectangle 27">
            <a:extLst>
              <a:ext uri="{FF2B5EF4-FFF2-40B4-BE49-F238E27FC236}">
                <a16:creationId xmlns:a16="http://schemas.microsoft.com/office/drawing/2014/main" id="{C69ED3E4-FE91-E28F-AB69-7BF51CAFAE0D}"/>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307816696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9218" name="Group 1">
            <a:extLst>
              <a:ext uri="{FF2B5EF4-FFF2-40B4-BE49-F238E27FC236}">
                <a16:creationId xmlns:a16="http://schemas.microsoft.com/office/drawing/2014/main" id="{341BB062-59FD-198A-E10B-FD1888672210}"/>
              </a:ext>
            </a:extLst>
          </p:cNvPr>
          <p:cNvGrpSpPr>
            <a:grpSpLocks/>
          </p:cNvGrpSpPr>
          <p:nvPr/>
        </p:nvGrpSpPr>
        <p:grpSpPr bwMode="auto">
          <a:xfrm>
            <a:off x="1" y="0"/>
            <a:ext cx="12206817" cy="6853238"/>
            <a:chOff x="0" y="0"/>
            <a:chExt cx="5767" cy="4317"/>
          </a:xfrm>
        </p:grpSpPr>
        <p:sp>
          <p:nvSpPr>
            <p:cNvPr id="9224" name="Rectangle 2">
              <a:extLst>
                <a:ext uri="{FF2B5EF4-FFF2-40B4-BE49-F238E27FC236}">
                  <a16:creationId xmlns:a16="http://schemas.microsoft.com/office/drawing/2014/main" id="{D149BCA8-5918-9714-57F8-8E91A8CE12A9}"/>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25" name="Rectangle 3">
              <a:extLst>
                <a:ext uri="{FF2B5EF4-FFF2-40B4-BE49-F238E27FC236}">
                  <a16:creationId xmlns:a16="http://schemas.microsoft.com/office/drawing/2014/main" id="{FFE7D815-104F-E3E3-4634-019EE9DA8AA0}"/>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26" name="Rectangle 4">
              <a:extLst>
                <a:ext uri="{FF2B5EF4-FFF2-40B4-BE49-F238E27FC236}">
                  <a16:creationId xmlns:a16="http://schemas.microsoft.com/office/drawing/2014/main" id="{98F1CDAD-5C25-364B-2FA1-106758519FC7}"/>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27" name="Rectangle 5">
              <a:extLst>
                <a:ext uri="{FF2B5EF4-FFF2-40B4-BE49-F238E27FC236}">
                  <a16:creationId xmlns:a16="http://schemas.microsoft.com/office/drawing/2014/main" id="{0C2CA3BF-A997-F36E-F013-05F5BD5586A2}"/>
                </a:ext>
              </a:extLst>
            </p:cNvPr>
            <p:cNvSpPr>
              <a:spLocks noChangeArrowheads="1"/>
            </p:cNvSpPr>
            <p:nvPr/>
          </p:nvSpPr>
          <p:spPr bwMode="auto">
            <a:xfrm>
              <a:off x="2256" y="0"/>
              <a:ext cx="237" cy="4317"/>
            </a:xfrm>
            <a:prstGeom prst="rect">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28" name="Rectangle 6">
              <a:extLst>
                <a:ext uri="{FF2B5EF4-FFF2-40B4-BE49-F238E27FC236}">
                  <a16:creationId xmlns:a16="http://schemas.microsoft.com/office/drawing/2014/main" id="{8FD26E2E-18F6-F85A-7C03-AE0AD8049DCB}"/>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29" name="Rectangle 7">
              <a:extLst>
                <a:ext uri="{FF2B5EF4-FFF2-40B4-BE49-F238E27FC236}">
                  <a16:creationId xmlns:a16="http://schemas.microsoft.com/office/drawing/2014/main" id="{48018967-6F13-A157-4A38-1FD644E25849}"/>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0" name="Rectangle 8">
              <a:extLst>
                <a:ext uri="{FF2B5EF4-FFF2-40B4-BE49-F238E27FC236}">
                  <a16:creationId xmlns:a16="http://schemas.microsoft.com/office/drawing/2014/main" id="{EEC73AE5-8A71-F0A7-FF6F-58B5E69BFA28}"/>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1" name="Rectangle 9">
              <a:extLst>
                <a:ext uri="{FF2B5EF4-FFF2-40B4-BE49-F238E27FC236}">
                  <a16:creationId xmlns:a16="http://schemas.microsoft.com/office/drawing/2014/main" id="{9D8AD06E-6A43-FD76-4E32-C1A84437F861}"/>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2" name="Rectangle 10">
              <a:extLst>
                <a:ext uri="{FF2B5EF4-FFF2-40B4-BE49-F238E27FC236}">
                  <a16:creationId xmlns:a16="http://schemas.microsoft.com/office/drawing/2014/main" id="{65832309-E65B-1ED0-4107-474CD090346F}"/>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3" name="Rectangle 11">
              <a:extLst>
                <a:ext uri="{FF2B5EF4-FFF2-40B4-BE49-F238E27FC236}">
                  <a16:creationId xmlns:a16="http://schemas.microsoft.com/office/drawing/2014/main" id="{0C3060BF-ADB2-2BCD-3DD2-27DAB3CFB5E9}"/>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4" name="Rectangle 12">
              <a:extLst>
                <a:ext uri="{FF2B5EF4-FFF2-40B4-BE49-F238E27FC236}">
                  <a16:creationId xmlns:a16="http://schemas.microsoft.com/office/drawing/2014/main" id="{6E235FB1-1EBA-619D-F3C5-EF9C34109C34}"/>
                </a:ext>
              </a:extLst>
            </p:cNvPr>
            <p:cNvSpPr>
              <a:spLocks noChangeArrowheads="1"/>
            </p:cNvSpPr>
            <p:nvPr/>
          </p:nvSpPr>
          <p:spPr bwMode="auto">
            <a:xfrm>
              <a:off x="1248" y="0"/>
              <a:ext cx="141"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5" name="Rectangle 13">
              <a:extLst>
                <a:ext uri="{FF2B5EF4-FFF2-40B4-BE49-F238E27FC236}">
                  <a16:creationId xmlns:a16="http://schemas.microsoft.com/office/drawing/2014/main" id="{6DD6C5B6-A74E-0F01-C416-7929ED343F08}"/>
                </a:ext>
              </a:extLst>
            </p:cNvPr>
            <p:cNvSpPr>
              <a:spLocks noChangeArrowheads="1"/>
            </p:cNvSpPr>
            <p:nvPr/>
          </p:nvSpPr>
          <p:spPr bwMode="auto">
            <a:xfrm>
              <a:off x="3300" y="0"/>
              <a:ext cx="249"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6" name="Rectangle 14">
              <a:extLst>
                <a:ext uri="{FF2B5EF4-FFF2-40B4-BE49-F238E27FC236}">
                  <a16:creationId xmlns:a16="http://schemas.microsoft.com/office/drawing/2014/main" id="{20338E46-6927-5A07-BFDF-8C49C2A97C97}"/>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7" name="Rectangle 15">
              <a:extLst>
                <a:ext uri="{FF2B5EF4-FFF2-40B4-BE49-F238E27FC236}">
                  <a16:creationId xmlns:a16="http://schemas.microsoft.com/office/drawing/2014/main" id="{803FB544-153C-3034-9D18-9659B5BD6B7C}"/>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8" name="Rectangle 16">
              <a:extLst>
                <a:ext uri="{FF2B5EF4-FFF2-40B4-BE49-F238E27FC236}">
                  <a16:creationId xmlns:a16="http://schemas.microsoft.com/office/drawing/2014/main" id="{2A31B0F9-7B70-B325-90AD-D78F6B693F49}"/>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39" name="Rectangle 17">
              <a:extLst>
                <a:ext uri="{FF2B5EF4-FFF2-40B4-BE49-F238E27FC236}">
                  <a16:creationId xmlns:a16="http://schemas.microsoft.com/office/drawing/2014/main" id="{76484F86-8FCC-5F1B-BD64-8DC55DE3783F}"/>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40" name="Rectangle 18">
              <a:extLst>
                <a:ext uri="{FF2B5EF4-FFF2-40B4-BE49-F238E27FC236}">
                  <a16:creationId xmlns:a16="http://schemas.microsoft.com/office/drawing/2014/main" id="{EA50767B-3C60-11B7-8372-B7F7308905EA}"/>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41" name="Rectangle 19">
              <a:extLst>
                <a:ext uri="{FF2B5EF4-FFF2-40B4-BE49-F238E27FC236}">
                  <a16:creationId xmlns:a16="http://schemas.microsoft.com/office/drawing/2014/main" id="{FB0B359A-8278-98C1-938E-B8B7C06D0EFA}"/>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42" name="Rectangle 20">
              <a:extLst>
                <a:ext uri="{FF2B5EF4-FFF2-40B4-BE49-F238E27FC236}">
                  <a16:creationId xmlns:a16="http://schemas.microsoft.com/office/drawing/2014/main" id="{0EAD3E41-4F60-35F7-E9D1-5517932D6808}"/>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9243" name="Freeform 21">
              <a:extLst>
                <a:ext uri="{FF2B5EF4-FFF2-40B4-BE49-F238E27FC236}">
                  <a16:creationId xmlns:a16="http://schemas.microsoft.com/office/drawing/2014/main" id="{F7805C30-6EEB-3BCB-87EB-DCA7DF91A8CA}"/>
                </a:ext>
              </a:extLst>
            </p:cNvPr>
            <p:cNvSpPr>
              <a:spLocks noChangeArrowheads="1"/>
            </p:cNvSpPr>
            <p:nvPr/>
          </p:nvSpPr>
          <p:spPr bwMode="auto">
            <a:xfrm>
              <a:off x="1" y="3875"/>
              <a:ext cx="5757" cy="442"/>
            </a:xfrm>
            <a:custGeom>
              <a:avLst/>
              <a:gdLst>
                <a:gd name="T0" fmla="*/ 5544 w 5760"/>
                <a:gd name="T1" fmla="*/ 74 h 445"/>
                <a:gd name="T2" fmla="*/ 5352 w 5760"/>
                <a:gd name="T3" fmla="*/ 74 h 445"/>
                <a:gd name="T4" fmla="*/ 5298 w 5760"/>
                <a:gd name="T5" fmla="*/ 74 h 445"/>
                <a:gd name="T6" fmla="*/ 5292 w 5760"/>
                <a:gd name="T7" fmla="*/ 65 h 445"/>
                <a:gd name="T8" fmla="*/ 5286 w 5760"/>
                <a:gd name="T9" fmla="*/ 44 h 445"/>
                <a:gd name="T10" fmla="*/ 5258 w 5760"/>
                <a:gd name="T11" fmla="*/ 18 h 445"/>
                <a:gd name="T12" fmla="*/ 5176 w 5760"/>
                <a:gd name="T13" fmla="*/ 7 h 445"/>
                <a:gd name="T14" fmla="*/ 4895 w 5760"/>
                <a:gd name="T15" fmla="*/ 22 h 445"/>
                <a:gd name="T16" fmla="*/ 4830 w 5760"/>
                <a:gd name="T17" fmla="*/ 55 h 445"/>
                <a:gd name="T18" fmla="*/ 4732 w 5760"/>
                <a:gd name="T19" fmla="*/ 74 h 445"/>
                <a:gd name="T20" fmla="*/ 4636 w 5760"/>
                <a:gd name="T21" fmla="*/ 74 h 445"/>
                <a:gd name="T22" fmla="*/ 4558 w 5760"/>
                <a:gd name="T23" fmla="*/ 74 h 445"/>
                <a:gd name="T24" fmla="*/ 4494 w 5760"/>
                <a:gd name="T25" fmla="*/ 25 h 445"/>
                <a:gd name="T26" fmla="*/ 4410 w 5760"/>
                <a:gd name="T27" fmla="*/ 9 h 445"/>
                <a:gd name="T28" fmla="*/ 4306 w 5760"/>
                <a:gd name="T29" fmla="*/ 39 h 445"/>
                <a:gd name="T30" fmla="*/ 4132 w 5760"/>
                <a:gd name="T31" fmla="*/ 74 h 445"/>
                <a:gd name="T32" fmla="*/ 3916 w 5760"/>
                <a:gd name="T33" fmla="*/ 74 h 445"/>
                <a:gd name="T34" fmla="*/ 3706 w 5760"/>
                <a:gd name="T35" fmla="*/ 74 h 445"/>
                <a:gd name="T36" fmla="*/ 3550 w 5760"/>
                <a:gd name="T37" fmla="*/ 74 h 445"/>
                <a:gd name="T38" fmla="*/ 3490 w 5760"/>
                <a:gd name="T39" fmla="*/ 50 h 445"/>
                <a:gd name="T40" fmla="*/ 3424 w 5760"/>
                <a:gd name="T41" fmla="*/ 44 h 445"/>
                <a:gd name="T42" fmla="*/ 3376 w 5760"/>
                <a:gd name="T43" fmla="*/ 55 h 445"/>
                <a:gd name="T44" fmla="*/ 3316 w 5760"/>
                <a:gd name="T45" fmla="*/ 74 h 445"/>
                <a:gd name="T46" fmla="*/ 2944 w 5760"/>
                <a:gd name="T47" fmla="*/ 74 h 445"/>
                <a:gd name="T48" fmla="*/ 2792 w 5760"/>
                <a:gd name="T49" fmla="*/ 76 h 445"/>
                <a:gd name="T50" fmla="*/ 2690 w 5760"/>
                <a:gd name="T51" fmla="*/ 74 h 445"/>
                <a:gd name="T52" fmla="*/ 2658 w 5760"/>
                <a:gd name="T53" fmla="*/ 56 h 445"/>
                <a:gd name="T54" fmla="*/ 2606 w 5760"/>
                <a:gd name="T55" fmla="*/ 50 h 445"/>
                <a:gd name="T56" fmla="*/ 2506 w 5760"/>
                <a:gd name="T57" fmla="*/ 74 h 445"/>
                <a:gd name="T58" fmla="*/ 2392 w 5760"/>
                <a:gd name="T59" fmla="*/ 74 h 445"/>
                <a:gd name="T60" fmla="*/ 2270 w 5760"/>
                <a:gd name="T61" fmla="*/ 74 h 445"/>
                <a:gd name="T62" fmla="*/ 2222 w 5760"/>
                <a:gd name="T63" fmla="*/ 70 h 445"/>
                <a:gd name="T64" fmla="*/ 2133 w 5760"/>
                <a:gd name="T65" fmla="*/ 3 h 445"/>
                <a:gd name="T66" fmla="*/ 1996 w 5760"/>
                <a:gd name="T67" fmla="*/ 64 h 445"/>
                <a:gd name="T68" fmla="*/ 1742 w 5760"/>
                <a:gd name="T69" fmla="*/ 74 h 445"/>
                <a:gd name="T70" fmla="*/ 1508 w 5760"/>
                <a:gd name="T71" fmla="*/ 74 h 445"/>
                <a:gd name="T72" fmla="*/ 1430 w 5760"/>
                <a:gd name="T73" fmla="*/ 74 h 445"/>
                <a:gd name="T74" fmla="*/ 1376 w 5760"/>
                <a:gd name="T75" fmla="*/ 50 h 445"/>
                <a:gd name="T76" fmla="*/ 1322 w 5760"/>
                <a:gd name="T77" fmla="*/ 44 h 445"/>
                <a:gd name="T78" fmla="*/ 1256 w 5760"/>
                <a:gd name="T79" fmla="*/ 55 h 445"/>
                <a:gd name="T80" fmla="*/ 1088 w 5760"/>
                <a:gd name="T81" fmla="*/ 74 h 445"/>
                <a:gd name="T82" fmla="*/ 948 w 5760"/>
                <a:gd name="T83" fmla="*/ 91 h 445"/>
                <a:gd name="T84" fmla="*/ 708 w 5760"/>
                <a:gd name="T85" fmla="*/ 86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74 h 445"/>
                <a:gd name="T100" fmla="*/ 90 w 5760"/>
                <a:gd name="T101" fmla="*/ 74 h 445"/>
                <a:gd name="T102" fmla="*/ 0 w 5760"/>
                <a:gd name="T103" fmla="*/ 74 h 445"/>
                <a:gd name="T104" fmla="*/ 5604 w 5760"/>
                <a:gd name="T105" fmla="*/ 316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sp>
          <p:nvSpPr>
            <p:cNvPr id="9244" name="Freeform 22">
              <a:extLst>
                <a:ext uri="{FF2B5EF4-FFF2-40B4-BE49-F238E27FC236}">
                  <a16:creationId xmlns:a16="http://schemas.microsoft.com/office/drawing/2014/main" id="{DF70C168-0F49-1A07-5375-40978E59A83D}"/>
                </a:ext>
              </a:extLst>
            </p:cNvPr>
            <p:cNvSpPr>
              <a:spLocks noChangeArrowheads="1"/>
            </p:cNvSpPr>
            <p:nvPr/>
          </p:nvSpPr>
          <p:spPr bwMode="auto">
            <a:xfrm>
              <a:off x="0" y="3867"/>
              <a:ext cx="5767" cy="171"/>
            </a:xfrm>
            <a:custGeom>
              <a:avLst/>
              <a:gdLst>
                <a:gd name="T0" fmla="*/ 4837 w 5770"/>
                <a:gd name="T1" fmla="*/ 29 h 174"/>
                <a:gd name="T2" fmla="*/ 4667 w 5770"/>
                <a:gd name="T3" fmla="*/ 57 h 174"/>
                <a:gd name="T4" fmla="*/ 4536 w 5770"/>
                <a:gd name="T5" fmla="*/ 39 h 174"/>
                <a:gd name="T6" fmla="*/ 4494 w 5770"/>
                <a:gd name="T7" fmla="*/ 29 h 174"/>
                <a:gd name="T8" fmla="*/ 4374 w 5770"/>
                <a:gd name="T9" fmla="*/ 29 h 174"/>
                <a:gd name="T10" fmla="*/ 4082 w 5770"/>
                <a:gd name="T11" fmla="*/ 45 h 174"/>
                <a:gd name="T12" fmla="*/ 3711 w 5770"/>
                <a:gd name="T13" fmla="*/ 51 h 174"/>
                <a:gd name="T14" fmla="*/ 3513 w 5770"/>
                <a:gd name="T15" fmla="*/ 29 h 174"/>
                <a:gd name="T16" fmla="*/ 3406 w 5770"/>
                <a:gd name="T17" fmla="*/ 29 h 174"/>
                <a:gd name="T18" fmla="*/ 3232 w 5770"/>
                <a:gd name="T19" fmla="*/ 39 h 174"/>
                <a:gd name="T20" fmla="*/ 2794 w 5770"/>
                <a:gd name="T21" fmla="*/ 65 h 174"/>
                <a:gd name="T22" fmla="*/ 2651 w 5770"/>
                <a:gd name="T23" fmla="*/ 39 h 174"/>
                <a:gd name="T24" fmla="*/ 2567 w 5770"/>
                <a:gd name="T25" fmla="*/ 36 h 174"/>
                <a:gd name="T26" fmla="*/ 2364 w 5770"/>
                <a:gd name="T27" fmla="*/ 57 h 174"/>
                <a:gd name="T28" fmla="*/ 2226 w 5770"/>
                <a:gd name="T29" fmla="*/ 32 h 174"/>
                <a:gd name="T30" fmla="*/ 2099 w 5770"/>
                <a:gd name="T31" fmla="*/ 29 h 174"/>
                <a:gd name="T32" fmla="*/ 1895 w 5770"/>
                <a:gd name="T33" fmla="*/ 51 h 174"/>
                <a:gd name="T34" fmla="*/ 1473 w 5770"/>
                <a:gd name="T35" fmla="*/ 42 h 174"/>
                <a:gd name="T36" fmla="*/ 1377 w 5770"/>
                <a:gd name="T37" fmla="*/ 29 h 174"/>
                <a:gd name="T38" fmla="*/ 1281 w 5770"/>
                <a:gd name="T39" fmla="*/ 29 h 174"/>
                <a:gd name="T40" fmla="*/ 1006 w 5770"/>
                <a:gd name="T41" fmla="*/ 65 h 174"/>
                <a:gd name="T42" fmla="*/ 652 w 5770"/>
                <a:gd name="T43" fmla="*/ 65 h 174"/>
                <a:gd name="T44" fmla="*/ 442 w 5770"/>
                <a:gd name="T45" fmla="*/ 29 h 174"/>
                <a:gd name="T46" fmla="*/ 377 w 5770"/>
                <a:gd name="T47" fmla="*/ 29 h 174"/>
                <a:gd name="T48" fmla="*/ 305 w 5770"/>
                <a:gd name="T49" fmla="*/ 45 h 174"/>
                <a:gd name="T50" fmla="*/ 144 w 5770"/>
                <a:gd name="T51" fmla="*/ 60 h 174"/>
                <a:gd name="T52" fmla="*/ 0 w 5770"/>
                <a:gd name="T53" fmla="*/ 39 h 174"/>
                <a:gd name="T54" fmla="*/ 167 w 5770"/>
                <a:gd name="T55" fmla="*/ 51 h 174"/>
                <a:gd name="T56" fmla="*/ 323 w 5770"/>
                <a:gd name="T57" fmla="*/ 32 h 174"/>
                <a:gd name="T58" fmla="*/ 383 w 5770"/>
                <a:gd name="T59" fmla="*/ 24 h 174"/>
                <a:gd name="T60" fmla="*/ 460 w 5770"/>
                <a:gd name="T61" fmla="*/ 29 h 174"/>
                <a:gd name="T62" fmla="*/ 706 w 5770"/>
                <a:gd name="T63" fmla="*/ 63 h 174"/>
                <a:gd name="T64" fmla="*/ 1048 w 5770"/>
                <a:gd name="T65" fmla="*/ 51 h 174"/>
                <a:gd name="T66" fmla="*/ 1293 w 5770"/>
                <a:gd name="T67" fmla="*/ 29 h 174"/>
                <a:gd name="T68" fmla="*/ 1389 w 5770"/>
                <a:gd name="T69" fmla="*/ 29 h 174"/>
                <a:gd name="T70" fmla="*/ 1509 w 5770"/>
                <a:gd name="T71" fmla="*/ 36 h 174"/>
                <a:gd name="T72" fmla="*/ 1919 w 5770"/>
                <a:gd name="T73" fmla="*/ 39 h 174"/>
                <a:gd name="T74" fmla="*/ 2183 w 5770"/>
                <a:gd name="T75" fmla="*/ 3 h 174"/>
                <a:gd name="T76" fmla="*/ 2298 w 5770"/>
                <a:gd name="T77" fmla="*/ 42 h 174"/>
                <a:gd name="T78" fmla="*/ 2507 w 5770"/>
                <a:gd name="T79" fmla="*/ 39 h 174"/>
                <a:gd name="T80" fmla="*/ 2663 w 5770"/>
                <a:gd name="T81" fmla="*/ 24 h 174"/>
                <a:gd name="T82" fmla="*/ 2740 w 5770"/>
                <a:gd name="T83" fmla="*/ 57 h 174"/>
                <a:gd name="T84" fmla="*/ 3023 w 5770"/>
                <a:gd name="T85" fmla="*/ 42 h 174"/>
                <a:gd name="T86" fmla="*/ 3382 w 5770"/>
                <a:gd name="T87" fmla="*/ 29 h 174"/>
                <a:gd name="T88" fmla="*/ 3478 w 5770"/>
                <a:gd name="T89" fmla="*/ 29 h 174"/>
                <a:gd name="T90" fmla="*/ 3627 w 5770"/>
                <a:gd name="T91" fmla="*/ 36 h 174"/>
                <a:gd name="T92" fmla="*/ 3974 w 5770"/>
                <a:gd name="T93" fmla="*/ 42 h 174"/>
                <a:gd name="T94" fmla="*/ 4315 w 5770"/>
                <a:gd name="T95" fmla="*/ 29 h 174"/>
                <a:gd name="T96" fmla="*/ 4470 w 5770"/>
                <a:gd name="T97" fmla="*/ 6 h 174"/>
                <a:gd name="T98" fmla="*/ 4524 w 5770"/>
                <a:gd name="T99" fmla="*/ 29 h 174"/>
                <a:gd name="T100" fmla="*/ 4620 w 5770"/>
                <a:gd name="T101" fmla="*/ 45 h 174"/>
                <a:gd name="T102" fmla="*/ 4783 w 5770"/>
                <a:gd name="T103" fmla="*/ 32 h 174"/>
                <a:gd name="T104" fmla="*/ 4962 w 5770"/>
                <a:gd name="T105" fmla="*/ 14 h 174"/>
                <a:gd name="T106" fmla="*/ 5124 w 5770"/>
                <a:gd name="T107" fmla="*/ 9 h 174"/>
                <a:gd name="T108" fmla="*/ 5297 w 5770"/>
                <a:gd name="T109" fmla="*/ 29 h 174"/>
                <a:gd name="T110" fmla="*/ 5309 w 5770"/>
                <a:gd name="T111" fmla="*/ 29 h 174"/>
                <a:gd name="T112" fmla="*/ 5500 w 5770"/>
                <a:gd name="T113" fmla="*/ 36 h 174"/>
                <a:gd name="T114" fmla="*/ 5554 w 5770"/>
                <a:gd name="T115" fmla="*/ 42 h 174"/>
                <a:gd name="T116" fmla="*/ 5321 w 5770"/>
                <a:gd name="T117" fmla="*/ 36 h 174"/>
                <a:gd name="T118" fmla="*/ 5297 w 5770"/>
                <a:gd name="T119" fmla="*/ 29 h 174"/>
                <a:gd name="T120" fmla="*/ 5237 w 5770"/>
                <a:gd name="T121" fmla="*/ 29 h 174"/>
                <a:gd name="T122" fmla="*/ 5063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grpSp>
      <p:sp>
        <p:nvSpPr>
          <p:cNvPr id="2071" name="Rectangle 23">
            <a:extLst>
              <a:ext uri="{FF2B5EF4-FFF2-40B4-BE49-F238E27FC236}">
                <a16:creationId xmlns:a16="http://schemas.microsoft.com/office/drawing/2014/main" id="{70433F5D-CA92-DFE0-538D-2D721CD3D020}"/>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32840CA0-69D1-F1EA-B42D-3D79A70C9C78}"/>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576F28C1-979E-A756-8836-A018246B6696}"/>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723900" algn="l"/>
                <a:tab pos="1447800" algn="l"/>
                <a:tab pos="21717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476DD79B-9F08-E9C8-FCB9-EAAABC06A56E}"/>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00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D839AEA4-5EA7-4EE0-81CD-8ADDA7FC65D9}" type="slidenum">
              <a:rPr lang="pl-PL" altLang="pl-PL"/>
              <a:pPr>
                <a:defRPr/>
              </a:pPr>
              <a:t>‹#›</a:t>
            </a:fld>
            <a:endParaRPr lang="pl-PL" altLang="pl-PL"/>
          </a:p>
        </p:txBody>
      </p:sp>
      <p:sp>
        <p:nvSpPr>
          <p:cNvPr id="2075" name="Rectangle 27">
            <a:extLst>
              <a:ext uri="{FF2B5EF4-FFF2-40B4-BE49-F238E27FC236}">
                <a16:creationId xmlns:a16="http://schemas.microsoft.com/office/drawing/2014/main" id="{9D56B5F3-DB23-BCF3-7E7D-1B0D328952E7}"/>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4078998611"/>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0242" name="Group 1">
            <a:extLst>
              <a:ext uri="{FF2B5EF4-FFF2-40B4-BE49-F238E27FC236}">
                <a16:creationId xmlns:a16="http://schemas.microsoft.com/office/drawing/2014/main" id="{71A2CDE1-A542-925E-9DBD-33863950C88F}"/>
              </a:ext>
            </a:extLst>
          </p:cNvPr>
          <p:cNvGrpSpPr>
            <a:grpSpLocks/>
          </p:cNvGrpSpPr>
          <p:nvPr/>
        </p:nvGrpSpPr>
        <p:grpSpPr bwMode="auto">
          <a:xfrm>
            <a:off x="1" y="0"/>
            <a:ext cx="12206817" cy="6853238"/>
            <a:chOff x="0" y="0"/>
            <a:chExt cx="5767" cy="4317"/>
          </a:xfrm>
        </p:grpSpPr>
        <p:sp>
          <p:nvSpPr>
            <p:cNvPr id="10248" name="Rectangle 2">
              <a:extLst>
                <a:ext uri="{FF2B5EF4-FFF2-40B4-BE49-F238E27FC236}">
                  <a16:creationId xmlns:a16="http://schemas.microsoft.com/office/drawing/2014/main" id="{E4623521-C24A-890B-E4D0-5FB623E64A44}"/>
                </a:ext>
              </a:extLst>
            </p:cNvPr>
            <p:cNvSpPr>
              <a:spLocks noChangeArrowheads="1"/>
            </p:cNvSpPr>
            <p:nvPr/>
          </p:nvSpPr>
          <p:spPr bwMode="auto">
            <a:xfrm>
              <a:off x="5232" y="1"/>
              <a:ext cx="525" cy="4316"/>
            </a:xfrm>
            <a:prstGeom prst="rect">
              <a:avLst/>
            </a:prstGeom>
            <a:gradFill rotWithShape="0">
              <a:gsLst>
                <a:gs pos="0">
                  <a:srgbClr val="0E0E0E"/>
                </a:gs>
                <a:gs pos="100000">
                  <a:srgbClr val="0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49" name="Rectangle 3">
              <a:extLst>
                <a:ext uri="{FF2B5EF4-FFF2-40B4-BE49-F238E27FC236}">
                  <a16:creationId xmlns:a16="http://schemas.microsoft.com/office/drawing/2014/main" id="{BA8C0D0A-7BED-549E-1FBD-B3B16689F29B}"/>
                </a:ext>
              </a:extLst>
            </p:cNvPr>
            <p:cNvSpPr>
              <a:spLocks noChangeArrowheads="1"/>
            </p:cNvSpPr>
            <p:nvPr/>
          </p:nvSpPr>
          <p:spPr bwMode="auto">
            <a:xfrm>
              <a:off x="1056" y="0"/>
              <a:ext cx="189"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0" name="Rectangle 4">
              <a:extLst>
                <a:ext uri="{FF2B5EF4-FFF2-40B4-BE49-F238E27FC236}">
                  <a16:creationId xmlns:a16="http://schemas.microsoft.com/office/drawing/2014/main" id="{7B64FE6B-58DA-705A-3BCA-23FBFA25A068}"/>
                </a:ext>
              </a:extLst>
            </p:cNvPr>
            <p:cNvSpPr>
              <a:spLocks noChangeArrowheads="1"/>
            </p:cNvSpPr>
            <p:nvPr/>
          </p:nvSpPr>
          <p:spPr bwMode="auto">
            <a:xfrm>
              <a:off x="1728" y="0"/>
              <a:ext cx="42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1" name="Rectangle 5">
              <a:extLst>
                <a:ext uri="{FF2B5EF4-FFF2-40B4-BE49-F238E27FC236}">
                  <a16:creationId xmlns:a16="http://schemas.microsoft.com/office/drawing/2014/main" id="{5E0545F0-1577-8387-93C6-8DCA61C69C28}"/>
                </a:ext>
              </a:extLst>
            </p:cNvPr>
            <p:cNvSpPr>
              <a:spLocks noChangeArrowheads="1"/>
            </p:cNvSpPr>
            <p:nvPr/>
          </p:nvSpPr>
          <p:spPr bwMode="auto">
            <a:xfrm>
              <a:off x="2256" y="0"/>
              <a:ext cx="237" cy="4317"/>
            </a:xfrm>
            <a:prstGeom prst="rect">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2" name="Rectangle 6">
              <a:extLst>
                <a:ext uri="{FF2B5EF4-FFF2-40B4-BE49-F238E27FC236}">
                  <a16:creationId xmlns:a16="http://schemas.microsoft.com/office/drawing/2014/main" id="{F5168A65-5D34-D47F-DB59-62A6E0512FC1}"/>
                </a:ext>
              </a:extLst>
            </p:cNvPr>
            <p:cNvSpPr>
              <a:spLocks noChangeArrowheads="1"/>
            </p:cNvSpPr>
            <p:nvPr/>
          </p:nvSpPr>
          <p:spPr bwMode="auto">
            <a:xfrm>
              <a:off x="1344" y="0"/>
              <a:ext cx="381"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3" name="Rectangle 7">
              <a:extLst>
                <a:ext uri="{FF2B5EF4-FFF2-40B4-BE49-F238E27FC236}">
                  <a16:creationId xmlns:a16="http://schemas.microsoft.com/office/drawing/2014/main" id="{3F3BAD5C-D8B9-1CF5-B7C9-90DE54C26278}"/>
                </a:ext>
              </a:extLst>
            </p:cNvPr>
            <p:cNvSpPr>
              <a:spLocks noChangeArrowheads="1"/>
            </p:cNvSpPr>
            <p:nvPr/>
          </p:nvSpPr>
          <p:spPr bwMode="auto">
            <a:xfrm>
              <a:off x="480" y="0"/>
              <a:ext cx="573"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4" name="Rectangle 8">
              <a:extLst>
                <a:ext uri="{FF2B5EF4-FFF2-40B4-BE49-F238E27FC236}">
                  <a16:creationId xmlns:a16="http://schemas.microsoft.com/office/drawing/2014/main" id="{1AD7A2C0-EB43-D0AD-E037-163F8974882E}"/>
                </a:ext>
              </a:extLst>
            </p:cNvPr>
            <p:cNvSpPr>
              <a:spLocks noChangeArrowheads="1"/>
            </p:cNvSpPr>
            <p:nvPr/>
          </p:nvSpPr>
          <p:spPr bwMode="auto">
            <a:xfrm>
              <a:off x="288" y="0"/>
              <a:ext cx="189" cy="4317"/>
            </a:xfrm>
            <a:prstGeom prst="rect">
              <a:avLst/>
            </a:prstGeom>
            <a:gradFill rotWithShape="0">
              <a:gsLst>
                <a:gs pos="0">
                  <a:srgbClr val="511B00"/>
                </a:gs>
                <a:gs pos="50000">
                  <a:srgbClr val="602000"/>
                </a:gs>
                <a:gs pos="100000">
                  <a:srgbClr val="511B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5" name="Rectangle 9">
              <a:extLst>
                <a:ext uri="{FF2B5EF4-FFF2-40B4-BE49-F238E27FC236}">
                  <a16:creationId xmlns:a16="http://schemas.microsoft.com/office/drawing/2014/main" id="{81971C16-682A-8857-A432-5593CEC56C29}"/>
                </a:ext>
              </a:extLst>
            </p:cNvPr>
            <p:cNvSpPr>
              <a:spLocks noChangeArrowheads="1"/>
            </p:cNvSpPr>
            <p:nvPr/>
          </p:nvSpPr>
          <p:spPr bwMode="auto">
            <a:xfrm>
              <a:off x="0" y="0"/>
              <a:ext cx="285" cy="4317"/>
            </a:xfrm>
            <a:prstGeom prst="rect">
              <a:avLst/>
            </a:prstGeom>
            <a:gradFill rotWithShape="0">
              <a:gsLst>
                <a:gs pos="0">
                  <a:srgbClr val="4B19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6" name="Rectangle 10">
              <a:extLst>
                <a:ext uri="{FF2B5EF4-FFF2-40B4-BE49-F238E27FC236}">
                  <a16:creationId xmlns:a16="http://schemas.microsoft.com/office/drawing/2014/main" id="{22E6354D-18E4-9D59-D193-DAF476D14B2E}"/>
                </a:ext>
              </a:extLst>
            </p:cNvPr>
            <p:cNvSpPr>
              <a:spLocks noChangeArrowheads="1"/>
            </p:cNvSpPr>
            <p:nvPr/>
          </p:nvSpPr>
          <p:spPr bwMode="auto">
            <a:xfrm>
              <a:off x="2160" y="0"/>
              <a:ext cx="237"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7" name="Rectangle 11">
              <a:extLst>
                <a:ext uri="{FF2B5EF4-FFF2-40B4-BE49-F238E27FC236}">
                  <a16:creationId xmlns:a16="http://schemas.microsoft.com/office/drawing/2014/main" id="{75DE118F-5470-2C95-00F7-18F0A982B4A8}"/>
                </a:ext>
              </a:extLst>
            </p:cNvPr>
            <p:cNvSpPr>
              <a:spLocks noChangeArrowheads="1"/>
            </p:cNvSpPr>
            <p:nvPr/>
          </p:nvSpPr>
          <p:spPr bwMode="auto">
            <a:xfrm>
              <a:off x="2784"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8" name="Rectangle 12">
              <a:extLst>
                <a:ext uri="{FF2B5EF4-FFF2-40B4-BE49-F238E27FC236}">
                  <a16:creationId xmlns:a16="http://schemas.microsoft.com/office/drawing/2014/main" id="{156B2160-C4B9-70BA-0967-651D8CE1E7A7}"/>
                </a:ext>
              </a:extLst>
            </p:cNvPr>
            <p:cNvSpPr>
              <a:spLocks noChangeArrowheads="1"/>
            </p:cNvSpPr>
            <p:nvPr/>
          </p:nvSpPr>
          <p:spPr bwMode="auto">
            <a:xfrm>
              <a:off x="1248" y="0"/>
              <a:ext cx="141"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59" name="Rectangle 13">
              <a:extLst>
                <a:ext uri="{FF2B5EF4-FFF2-40B4-BE49-F238E27FC236}">
                  <a16:creationId xmlns:a16="http://schemas.microsoft.com/office/drawing/2014/main" id="{4BB2A544-1C3A-27CF-E63A-785797AEAC7B}"/>
                </a:ext>
              </a:extLst>
            </p:cNvPr>
            <p:cNvSpPr>
              <a:spLocks noChangeArrowheads="1"/>
            </p:cNvSpPr>
            <p:nvPr/>
          </p:nvSpPr>
          <p:spPr bwMode="auto">
            <a:xfrm>
              <a:off x="3300" y="0"/>
              <a:ext cx="249" cy="4317"/>
            </a:xfrm>
            <a:prstGeom prst="rect">
              <a:avLst/>
            </a:prstGeom>
            <a:solidFill>
              <a:srgbClr val="602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0" name="Rectangle 14">
              <a:extLst>
                <a:ext uri="{FF2B5EF4-FFF2-40B4-BE49-F238E27FC236}">
                  <a16:creationId xmlns:a16="http://schemas.microsoft.com/office/drawing/2014/main" id="{6FFDE6B7-3FD4-0F88-6FF5-247EAE0E16AE}"/>
                </a:ext>
              </a:extLst>
            </p:cNvPr>
            <p:cNvSpPr>
              <a:spLocks noChangeArrowheads="1"/>
            </p:cNvSpPr>
            <p:nvPr/>
          </p:nvSpPr>
          <p:spPr bwMode="auto">
            <a:xfrm>
              <a:off x="4656" y="0"/>
              <a:ext cx="141"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1" name="Rectangle 15">
              <a:extLst>
                <a:ext uri="{FF2B5EF4-FFF2-40B4-BE49-F238E27FC236}">
                  <a16:creationId xmlns:a16="http://schemas.microsoft.com/office/drawing/2014/main" id="{BE24D075-4372-13A5-8983-4328F3AE1221}"/>
                </a:ext>
              </a:extLst>
            </p:cNvPr>
            <p:cNvSpPr>
              <a:spLocks noChangeArrowheads="1"/>
            </p:cNvSpPr>
            <p:nvPr/>
          </p:nvSpPr>
          <p:spPr bwMode="auto">
            <a:xfrm>
              <a:off x="4608" y="0"/>
              <a:ext cx="669" cy="4317"/>
            </a:xfrm>
            <a:prstGeom prst="rect">
              <a:avLst/>
            </a:prstGeom>
            <a:gradFill rotWithShape="0">
              <a:gsLst>
                <a:gs pos="0">
                  <a:srgbClr val="0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2" name="Rectangle 16">
              <a:extLst>
                <a:ext uri="{FF2B5EF4-FFF2-40B4-BE49-F238E27FC236}">
                  <a16:creationId xmlns:a16="http://schemas.microsoft.com/office/drawing/2014/main" id="{691F9220-147A-DF04-3D1A-4E6F181BFA52}"/>
                </a:ext>
              </a:extLst>
            </p:cNvPr>
            <p:cNvSpPr>
              <a:spLocks noChangeArrowheads="1"/>
            </p:cNvSpPr>
            <p:nvPr/>
          </p:nvSpPr>
          <p:spPr bwMode="auto">
            <a:xfrm>
              <a:off x="3504" y="0"/>
              <a:ext cx="621" cy="4317"/>
            </a:xfrm>
            <a:prstGeom prst="rect">
              <a:avLst/>
            </a:prstGeom>
            <a:gradFill rotWithShape="0">
              <a:gsLst>
                <a:gs pos="0">
                  <a:srgbClr val="800000"/>
                </a:gs>
                <a:gs pos="5000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3" name="Rectangle 17">
              <a:extLst>
                <a:ext uri="{FF2B5EF4-FFF2-40B4-BE49-F238E27FC236}">
                  <a16:creationId xmlns:a16="http://schemas.microsoft.com/office/drawing/2014/main" id="{DF6AB928-DB6E-BD4B-0164-CEA6B1F4EDFB}"/>
                </a:ext>
              </a:extLst>
            </p:cNvPr>
            <p:cNvSpPr>
              <a:spLocks noChangeArrowheads="1"/>
            </p:cNvSpPr>
            <p:nvPr/>
          </p:nvSpPr>
          <p:spPr bwMode="auto">
            <a:xfrm>
              <a:off x="3840" y="0"/>
              <a:ext cx="525"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4" name="Rectangle 18">
              <a:extLst>
                <a:ext uri="{FF2B5EF4-FFF2-40B4-BE49-F238E27FC236}">
                  <a16:creationId xmlns:a16="http://schemas.microsoft.com/office/drawing/2014/main" id="{6BFD6A9C-F33E-40A9-E97F-F2A502F89811}"/>
                </a:ext>
              </a:extLst>
            </p:cNvPr>
            <p:cNvSpPr>
              <a:spLocks noChangeArrowheads="1"/>
            </p:cNvSpPr>
            <p:nvPr/>
          </p:nvSpPr>
          <p:spPr bwMode="auto">
            <a:xfrm>
              <a:off x="4368" y="0"/>
              <a:ext cx="237" cy="4317"/>
            </a:xfrm>
            <a:prstGeom prst="rect">
              <a:avLst/>
            </a:prstGeom>
            <a:gradFill rotWithShape="0">
              <a:gsLst>
                <a:gs pos="0">
                  <a:srgbClr val="5C1E00"/>
                </a:gs>
                <a:gs pos="50000">
                  <a:srgbClr val="602000"/>
                </a:gs>
                <a:gs pos="100000">
                  <a:srgbClr val="5C1E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5" name="Rectangle 19">
              <a:extLst>
                <a:ext uri="{FF2B5EF4-FFF2-40B4-BE49-F238E27FC236}">
                  <a16:creationId xmlns:a16="http://schemas.microsoft.com/office/drawing/2014/main" id="{5AE4BEAF-5A85-DE29-4303-D5ADFF1AA4AD}"/>
                </a:ext>
              </a:extLst>
            </p:cNvPr>
            <p:cNvSpPr>
              <a:spLocks noChangeArrowheads="1"/>
            </p:cNvSpPr>
            <p:nvPr/>
          </p:nvSpPr>
          <p:spPr bwMode="auto">
            <a:xfrm>
              <a:off x="2680" y="0"/>
              <a:ext cx="149" cy="4317"/>
            </a:xfrm>
            <a:prstGeom prst="rect">
              <a:avLst/>
            </a:prstGeom>
            <a:gradFill rotWithShape="0">
              <a:gsLst>
                <a:gs pos="0">
                  <a:srgbClr val="602000"/>
                </a:gs>
                <a:gs pos="100000">
                  <a:srgbClr val="800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6" name="Rectangle 20">
              <a:extLst>
                <a:ext uri="{FF2B5EF4-FFF2-40B4-BE49-F238E27FC236}">
                  <a16:creationId xmlns:a16="http://schemas.microsoft.com/office/drawing/2014/main" id="{59600944-3ACF-7EFF-0762-6333C8AF1A0E}"/>
                </a:ext>
              </a:extLst>
            </p:cNvPr>
            <p:cNvSpPr>
              <a:spLocks noChangeArrowheads="1"/>
            </p:cNvSpPr>
            <p:nvPr/>
          </p:nvSpPr>
          <p:spPr bwMode="auto">
            <a:xfrm>
              <a:off x="2366" y="0"/>
              <a:ext cx="333" cy="4317"/>
            </a:xfrm>
            <a:prstGeom prst="rect">
              <a:avLst/>
            </a:prstGeom>
            <a:gradFill rotWithShape="0">
              <a:gsLst>
                <a:gs pos="0">
                  <a:srgbClr val="800000"/>
                </a:gs>
                <a:gs pos="100000">
                  <a:srgbClr val="602000"/>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pl-PL" altLang="pl-PL" sz="1800">
                <a:solidFill>
                  <a:srgbClr val="FFFFFF"/>
                </a:solidFill>
              </a:endParaRPr>
            </a:p>
          </p:txBody>
        </p:sp>
        <p:sp>
          <p:nvSpPr>
            <p:cNvPr id="10267" name="Freeform 21">
              <a:extLst>
                <a:ext uri="{FF2B5EF4-FFF2-40B4-BE49-F238E27FC236}">
                  <a16:creationId xmlns:a16="http://schemas.microsoft.com/office/drawing/2014/main" id="{F68168FA-3206-11CA-08DF-C36A1E7D15C3}"/>
                </a:ext>
              </a:extLst>
            </p:cNvPr>
            <p:cNvSpPr>
              <a:spLocks noChangeArrowheads="1"/>
            </p:cNvSpPr>
            <p:nvPr/>
          </p:nvSpPr>
          <p:spPr bwMode="auto">
            <a:xfrm>
              <a:off x="1" y="3875"/>
              <a:ext cx="5757" cy="442"/>
            </a:xfrm>
            <a:custGeom>
              <a:avLst/>
              <a:gdLst>
                <a:gd name="T0" fmla="*/ 5544 w 5760"/>
                <a:gd name="T1" fmla="*/ 74 h 445"/>
                <a:gd name="T2" fmla="*/ 5352 w 5760"/>
                <a:gd name="T3" fmla="*/ 74 h 445"/>
                <a:gd name="T4" fmla="*/ 5298 w 5760"/>
                <a:gd name="T5" fmla="*/ 74 h 445"/>
                <a:gd name="T6" fmla="*/ 5292 w 5760"/>
                <a:gd name="T7" fmla="*/ 65 h 445"/>
                <a:gd name="T8" fmla="*/ 5286 w 5760"/>
                <a:gd name="T9" fmla="*/ 44 h 445"/>
                <a:gd name="T10" fmla="*/ 5258 w 5760"/>
                <a:gd name="T11" fmla="*/ 18 h 445"/>
                <a:gd name="T12" fmla="*/ 5176 w 5760"/>
                <a:gd name="T13" fmla="*/ 7 h 445"/>
                <a:gd name="T14" fmla="*/ 4895 w 5760"/>
                <a:gd name="T15" fmla="*/ 22 h 445"/>
                <a:gd name="T16" fmla="*/ 4830 w 5760"/>
                <a:gd name="T17" fmla="*/ 55 h 445"/>
                <a:gd name="T18" fmla="*/ 4732 w 5760"/>
                <a:gd name="T19" fmla="*/ 74 h 445"/>
                <a:gd name="T20" fmla="*/ 4636 w 5760"/>
                <a:gd name="T21" fmla="*/ 74 h 445"/>
                <a:gd name="T22" fmla="*/ 4558 w 5760"/>
                <a:gd name="T23" fmla="*/ 74 h 445"/>
                <a:gd name="T24" fmla="*/ 4494 w 5760"/>
                <a:gd name="T25" fmla="*/ 25 h 445"/>
                <a:gd name="T26" fmla="*/ 4410 w 5760"/>
                <a:gd name="T27" fmla="*/ 9 h 445"/>
                <a:gd name="T28" fmla="*/ 4306 w 5760"/>
                <a:gd name="T29" fmla="*/ 39 h 445"/>
                <a:gd name="T30" fmla="*/ 4132 w 5760"/>
                <a:gd name="T31" fmla="*/ 74 h 445"/>
                <a:gd name="T32" fmla="*/ 3916 w 5760"/>
                <a:gd name="T33" fmla="*/ 74 h 445"/>
                <a:gd name="T34" fmla="*/ 3706 w 5760"/>
                <a:gd name="T35" fmla="*/ 74 h 445"/>
                <a:gd name="T36" fmla="*/ 3550 w 5760"/>
                <a:gd name="T37" fmla="*/ 74 h 445"/>
                <a:gd name="T38" fmla="*/ 3490 w 5760"/>
                <a:gd name="T39" fmla="*/ 50 h 445"/>
                <a:gd name="T40" fmla="*/ 3424 w 5760"/>
                <a:gd name="T41" fmla="*/ 44 h 445"/>
                <a:gd name="T42" fmla="*/ 3376 w 5760"/>
                <a:gd name="T43" fmla="*/ 55 h 445"/>
                <a:gd name="T44" fmla="*/ 3316 w 5760"/>
                <a:gd name="T45" fmla="*/ 74 h 445"/>
                <a:gd name="T46" fmla="*/ 2944 w 5760"/>
                <a:gd name="T47" fmla="*/ 74 h 445"/>
                <a:gd name="T48" fmla="*/ 2792 w 5760"/>
                <a:gd name="T49" fmla="*/ 76 h 445"/>
                <a:gd name="T50" fmla="*/ 2690 w 5760"/>
                <a:gd name="T51" fmla="*/ 74 h 445"/>
                <a:gd name="T52" fmla="*/ 2658 w 5760"/>
                <a:gd name="T53" fmla="*/ 56 h 445"/>
                <a:gd name="T54" fmla="*/ 2606 w 5760"/>
                <a:gd name="T55" fmla="*/ 50 h 445"/>
                <a:gd name="T56" fmla="*/ 2506 w 5760"/>
                <a:gd name="T57" fmla="*/ 74 h 445"/>
                <a:gd name="T58" fmla="*/ 2392 w 5760"/>
                <a:gd name="T59" fmla="*/ 74 h 445"/>
                <a:gd name="T60" fmla="*/ 2270 w 5760"/>
                <a:gd name="T61" fmla="*/ 74 h 445"/>
                <a:gd name="T62" fmla="*/ 2222 w 5760"/>
                <a:gd name="T63" fmla="*/ 70 h 445"/>
                <a:gd name="T64" fmla="*/ 2133 w 5760"/>
                <a:gd name="T65" fmla="*/ 3 h 445"/>
                <a:gd name="T66" fmla="*/ 1996 w 5760"/>
                <a:gd name="T67" fmla="*/ 64 h 445"/>
                <a:gd name="T68" fmla="*/ 1742 w 5760"/>
                <a:gd name="T69" fmla="*/ 74 h 445"/>
                <a:gd name="T70" fmla="*/ 1508 w 5760"/>
                <a:gd name="T71" fmla="*/ 74 h 445"/>
                <a:gd name="T72" fmla="*/ 1430 w 5760"/>
                <a:gd name="T73" fmla="*/ 74 h 445"/>
                <a:gd name="T74" fmla="*/ 1376 w 5760"/>
                <a:gd name="T75" fmla="*/ 50 h 445"/>
                <a:gd name="T76" fmla="*/ 1322 w 5760"/>
                <a:gd name="T77" fmla="*/ 44 h 445"/>
                <a:gd name="T78" fmla="*/ 1256 w 5760"/>
                <a:gd name="T79" fmla="*/ 55 h 445"/>
                <a:gd name="T80" fmla="*/ 1088 w 5760"/>
                <a:gd name="T81" fmla="*/ 74 h 445"/>
                <a:gd name="T82" fmla="*/ 948 w 5760"/>
                <a:gd name="T83" fmla="*/ 91 h 445"/>
                <a:gd name="T84" fmla="*/ 708 w 5760"/>
                <a:gd name="T85" fmla="*/ 86 h 445"/>
                <a:gd name="T86" fmla="*/ 534 w 5760"/>
                <a:gd name="T87" fmla="*/ 74 h 445"/>
                <a:gd name="T88" fmla="*/ 444 w 5760"/>
                <a:gd name="T89" fmla="*/ 55 h 445"/>
                <a:gd name="T90" fmla="*/ 396 w 5760"/>
                <a:gd name="T91" fmla="*/ 34 h 445"/>
                <a:gd name="T92" fmla="*/ 378 w 5760"/>
                <a:gd name="T93" fmla="*/ 39 h 445"/>
                <a:gd name="T94" fmla="*/ 342 w 5760"/>
                <a:gd name="T95" fmla="*/ 70 h 445"/>
                <a:gd name="T96" fmla="*/ 288 w 5760"/>
                <a:gd name="T97" fmla="*/ 74 h 445"/>
                <a:gd name="T98" fmla="*/ 192 w 5760"/>
                <a:gd name="T99" fmla="*/ 74 h 445"/>
                <a:gd name="T100" fmla="*/ 90 w 5760"/>
                <a:gd name="T101" fmla="*/ 74 h 445"/>
                <a:gd name="T102" fmla="*/ 0 w 5760"/>
                <a:gd name="T103" fmla="*/ 74 h 445"/>
                <a:gd name="T104" fmla="*/ 5604 w 5760"/>
                <a:gd name="T105" fmla="*/ 316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sp>
          <p:nvSpPr>
            <p:cNvPr id="10268" name="Freeform 22">
              <a:extLst>
                <a:ext uri="{FF2B5EF4-FFF2-40B4-BE49-F238E27FC236}">
                  <a16:creationId xmlns:a16="http://schemas.microsoft.com/office/drawing/2014/main" id="{1D1E0A7F-39D2-FB94-34B2-46FC3AC676EE}"/>
                </a:ext>
              </a:extLst>
            </p:cNvPr>
            <p:cNvSpPr>
              <a:spLocks noChangeArrowheads="1"/>
            </p:cNvSpPr>
            <p:nvPr/>
          </p:nvSpPr>
          <p:spPr bwMode="auto">
            <a:xfrm>
              <a:off x="0" y="3867"/>
              <a:ext cx="5767" cy="171"/>
            </a:xfrm>
            <a:custGeom>
              <a:avLst/>
              <a:gdLst>
                <a:gd name="T0" fmla="*/ 4837 w 5770"/>
                <a:gd name="T1" fmla="*/ 29 h 174"/>
                <a:gd name="T2" fmla="*/ 4667 w 5770"/>
                <a:gd name="T3" fmla="*/ 57 h 174"/>
                <a:gd name="T4" fmla="*/ 4536 w 5770"/>
                <a:gd name="T5" fmla="*/ 39 h 174"/>
                <a:gd name="T6" fmla="*/ 4494 w 5770"/>
                <a:gd name="T7" fmla="*/ 29 h 174"/>
                <a:gd name="T8" fmla="*/ 4374 w 5770"/>
                <a:gd name="T9" fmla="*/ 29 h 174"/>
                <a:gd name="T10" fmla="*/ 4082 w 5770"/>
                <a:gd name="T11" fmla="*/ 45 h 174"/>
                <a:gd name="T12" fmla="*/ 3711 w 5770"/>
                <a:gd name="T13" fmla="*/ 51 h 174"/>
                <a:gd name="T14" fmla="*/ 3513 w 5770"/>
                <a:gd name="T15" fmla="*/ 29 h 174"/>
                <a:gd name="T16" fmla="*/ 3406 w 5770"/>
                <a:gd name="T17" fmla="*/ 29 h 174"/>
                <a:gd name="T18" fmla="*/ 3232 w 5770"/>
                <a:gd name="T19" fmla="*/ 39 h 174"/>
                <a:gd name="T20" fmla="*/ 2794 w 5770"/>
                <a:gd name="T21" fmla="*/ 65 h 174"/>
                <a:gd name="T22" fmla="*/ 2651 w 5770"/>
                <a:gd name="T23" fmla="*/ 39 h 174"/>
                <a:gd name="T24" fmla="*/ 2567 w 5770"/>
                <a:gd name="T25" fmla="*/ 36 h 174"/>
                <a:gd name="T26" fmla="*/ 2364 w 5770"/>
                <a:gd name="T27" fmla="*/ 57 h 174"/>
                <a:gd name="T28" fmla="*/ 2226 w 5770"/>
                <a:gd name="T29" fmla="*/ 32 h 174"/>
                <a:gd name="T30" fmla="*/ 2099 w 5770"/>
                <a:gd name="T31" fmla="*/ 29 h 174"/>
                <a:gd name="T32" fmla="*/ 1895 w 5770"/>
                <a:gd name="T33" fmla="*/ 51 h 174"/>
                <a:gd name="T34" fmla="*/ 1473 w 5770"/>
                <a:gd name="T35" fmla="*/ 42 h 174"/>
                <a:gd name="T36" fmla="*/ 1377 w 5770"/>
                <a:gd name="T37" fmla="*/ 29 h 174"/>
                <a:gd name="T38" fmla="*/ 1281 w 5770"/>
                <a:gd name="T39" fmla="*/ 29 h 174"/>
                <a:gd name="T40" fmla="*/ 1006 w 5770"/>
                <a:gd name="T41" fmla="*/ 65 h 174"/>
                <a:gd name="T42" fmla="*/ 652 w 5770"/>
                <a:gd name="T43" fmla="*/ 65 h 174"/>
                <a:gd name="T44" fmla="*/ 442 w 5770"/>
                <a:gd name="T45" fmla="*/ 29 h 174"/>
                <a:gd name="T46" fmla="*/ 377 w 5770"/>
                <a:gd name="T47" fmla="*/ 29 h 174"/>
                <a:gd name="T48" fmla="*/ 305 w 5770"/>
                <a:gd name="T49" fmla="*/ 45 h 174"/>
                <a:gd name="T50" fmla="*/ 144 w 5770"/>
                <a:gd name="T51" fmla="*/ 60 h 174"/>
                <a:gd name="T52" fmla="*/ 0 w 5770"/>
                <a:gd name="T53" fmla="*/ 39 h 174"/>
                <a:gd name="T54" fmla="*/ 167 w 5770"/>
                <a:gd name="T55" fmla="*/ 51 h 174"/>
                <a:gd name="T56" fmla="*/ 323 w 5770"/>
                <a:gd name="T57" fmla="*/ 32 h 174"/>
                <a:gd name="T58" fmla="*/ 383 w 5770"/>
                <a:gd name="T59" fmla="*/ 24 h 174"/>
                <a:gd name="T60" fmla="*/ 460 w 5770"/>
                <a:gd name="T61" fmla="*/ 29 h 174"/>
                <a:gd name="T62" fmla="*/ 706 w 5770"/>
                <a:gd name="T63" fmla="*/ 63 h 174"/>
                <a:gd name="T64" fmla="*/ 1048 w 5770"/>
                <a:gd name="T65" fmla="*/ 51 h 174"/>
                <a:gd name="T66" fmla="*/ 1293 w 5770"/>
                <a:gd name="T67" fmla="*/ 29 h 174"/>
                <a:gd name="T68" fmla="*/ 1389 w 5770"/>
                <a:gd name="T69" fmla="*/ 29 h 174"/>
                <a:gd name="T70" fmla="*/ 1509 w 5770"/>
                <a:gd name="T71" fmla="*/ 36 h 174"/>
                <a:gd name="T72" fmla="*/ 1919 w 5770"/>
                <a:gd name="T73" fmla="*/ 39 h 174"/>
                <a:gd name="T74" fmla="*/ 2183 w 5770"/>
                <a:gd name="T75" fmla="*/ 3 h 174"/>
                <a:gd name="T76" fmla="*/ 2298 w 5770"/>
                <a:gd name="T77" fmla="*/ 42 h 174"/>
                <a:gd name="T78" fmla="*/ 2507 w 5770"/>
                <a:gd name="T79" fmla="*/ 39 h 174"/>
                <a:gd name="T80" fmla="*/ 2663 w 5770"/>
                <a:gd name="T81" fmla="*/ 24 h 174"/>
                <a:gd name="T82" fmla="*/ 2740 w 5770"/>
                <a:gd name="T83" fmla="*/ 57 h 174"/>
                <a:gd name="T84" fmla="*/ 3023 w 5770"/>
                <a:gd name="T85" fmla="*/ 42 h 174"/>
                <a:gd name="T86" fmla="*/ 3382 w 5770"/>
                <a:gd name="T87" fmla="*/ 29 h 174"/>
                <a:gd name="T88" fmla="*/ 3478 w 5770"/>
                <a:gd name="T89" fmla="*/ 29 h 174"/>
                <a:gd name="T90" fmla="*/ 3627 w 5770"/>
                <a:gd name="T91" fmla="*/ 36 h 174"/>
                <a:gd name="T92" fmla="*/ 3974 w 5770"/>
                <a:gd name="T93" fmla="*/ 42 h 174"/>
                <a:gd name="T94" fmla="*/ 4315 w 5770"/>
                <a:gd name="T95" fmla="*/ 29 h 174"/>
                <a:gd name="T96" fmla="*/ 4470 w 5770"/>
                <a:gd name="T97" fmla="*/ 6 h 174"/>
                <a:gd name="T98" fmla="*/ 4524 w 5770"/>
                <a:gd name="T99" fmla="*/ 29 h 174"/>
                <a:gd name="T100" fmla="*/ 4620 w 5770"/>
                <a:gd name="T101" fmla="*/ 45 h 174"/>
                <a:gd name="T102" fmla="*/ 4783 w 5770"/>
                <a:gd name="T103" fmla="*/ 32 h 174"/>
                <a:gd name="T104" fmla="*/ 4962 w 5770"/>
                <a:gd name="T105" fmla="*/ 14 h 174"/>
                <a:gd name="T106" fmla="*/ 5124 w 5770"/>
                <a:gd name="T107" fmla="*/ 9 h 174"/>
                <a:gd name="T108" fmla="*/ 5297 w 5770"/>
                <a:gd name="T109" fmla="*/ 29 h 174"/>
                <a:gd name="T110" fmla="*/ 5309 w 5770"/>
                <a:gd name="T111" fmla="*/ 29 h 174"/>
                <a:gd name="T112" fmla="*/ 5500 w 5770"/>
                <a:gd name="T113" fmla="*/ 36 h 174"/>
                <a:gd name="T114" fmla="*/ 5554 w 5770"/>
                <a:gd name="T115" fmla="*/ 42 h 174"/>
                <a:gd name="T116" fmla="*/ 5321 w 5770"/>
                <a:gd name="T117" fmla="*/ 36 h 174"/>
                <a:gd name="T118" fmla="*/ 5297 w 5770"/>
                <a:gd name="T119" fmla="*/ 29 h 174"/>
                <a:gd name="T120" fmla="*/ 5237 w 5770"/>
                <a:gd name="T121" fmla="*/ 29 h 174"/>
                <a:gd name="T122" fmla="*/ 5063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l-PL" sz="1800"/>
            </a:p>
          </p:txBody>
        </p:sp>
      </p:grpSp>
      <p:sp>
        <p:nvSpPr>
          <p:cNvPr id="2071" name="Rectangle 23">
            <a:extLst>
              <a:ext uri="{FF2B5EF4-FFF2-40B4-BE49-F238E27FC236}">
                <a16:creationId xmlns:a16="http://schemas.microsoft.com/office/drawing/2014/main" id="{1EB3E3C9-7CB9-7871-EADA-B5F03C4641AA}"/>
              </a:ext>
            </a:extLst>
          </p:cNvPr>
          <p:cNvSpPr>
            <a:spLocks noGrp="1" noChangeArrowheads="1"/>
          </p:cNvSpPr>
          <p:nvPr>
            <p:ph type="title"/>
          </p:nvPr>
        </p:nvSpPr>
        <p:spPr bwMode="auto">
          <a:xfrm>
            <a:off x="914400" y="1600200"/>
            <a:ext cx="10356851" cy="1824038"/>
          </a:xfrm>
          <a:prstGeom prst="rect">
            <a:avLst/>
          </a:prstGeom>
          <a:noFill/>
          <a:ln w="9525">
            <a:noFill/>
            <a:round/>
            <a:headEnd/>
            <a:tailEnd/>
          </a:ln>
          <a:effectLst/>
        </p:spPr>
        <p:txBody>
          <a:bodyPr vert="horz" wrap="square" lIns="90000" tIns="46800" rIns="90000" bIns="46800" numCol="1" anchor="ctr" anchorCtr="1" compatLnSpc="1">
            <a:prstTxWarp prst="textNoShape">
              <a:avLst/>
            </a:prstTxWarp>
          </a:bodyPr>
          <a:lstStyle/>
          <a:p>
            <a:pPr lvl="0"/>
            <a:r>
              <a:rPr lang="en-GB"/>
              <a:t>Kliknij, aby edytować format tekstu tytułu</a:t>
            </a:r>
          </a:p>
        </p:txBody>
      </p:sp>
      <p:sp>
        <p:nvSpPr>
          <p:cNvPr id="2072" name="Rectangle 24">
            <a:extLst>
              <a:ext uri="{FF2B5EF4-FFF2-40B4-BE49-F238E27FC236}">
                <a16:creationId xmlns:a16="http://schemas.microsoft.com/office/drawing/2014/main" id="{7FE69D70-DE07-103E-ED80-5D40B461E3A5}"/>
              </a:ext>
            </a:extLst>
          </p:cNvPr>
          <p:cNvSpPr>
            <a:spLocks noGrp="1" noChangeArrowheads="1"/>
          </p:cNvSpPr>
          <p:nvPr>
            <p:ph type="dt"/>
          </p:nvPr>
        </p:nvSpPr>
        <p:spPr bwMode="auto">
          <a:xfrm>
            <a:off x="609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723900" algn="l"/>
                <a:tab pos="14478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3" name="Rectangle 25">
            <a:extLst>
              <a:ext uri="{FF2B5EF4-FFF2-40B4-BE49-F238E27FC236}">
                <a16:creationId xmlns:a16="http://schemas.microsoft.com/office/drawing/2014/main" id="{F3823387-C470-5543-CB91-0B95A154A410}"/>
              </a:ext>
            </a:extLst>
          </p:cNvPr>
          <p:cNvSpPr>
            <a:spLocks noGrp="1" noChangeArrowheads="1"/>
          </p:cNvSpPr>
          <p:nvPr>
            <p:ph type="ftr"/>
          </p:nvPr>
        </p:nvSpPr>
        <p:spPr bwMode="auto">
          <a:xfrm>
            <a:off x="4165600" y="6248400"/>
            <a:ext cx="3854451" cy="452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Tx/>
              <a:buSzPct val="100000"/>
              <a:buFontTx/>
              <a:buNone/>
              <a:tabLst>
                <a:tab pos="723900" algn="l"/>
                <a:tab pos="1447800" algn="l"/>
                <a:tab pos="2171700" algn="l"/>
              </a:tabLst>
              <a:defRPr sz="1000">
                <a:solidFill>
                  <a:srgbClr val="FFFFFF"/>
                </a:solidFill>
                <a:effectLst>
                  <a:outerShdw blurRad="38100" dist="38100" dir="2700000" algn="tl">
                    <a:srgbClr val="000000"/>
                  </a:outerShdw>
                </a:effectLst>
                <a:latin typeface="+mn-lt"/>
                <a:cs typeface="Lucida Sans Unicode" charset="0"/>
              </a:defRPr>
            </a:lvl1pPr>
          </a:lstStyle>
          <a:p>
            <a:pPr>
              <a:defRPr/>
            </a:pPr>
            <a:endParaRPr lang="pl-PL"/>
          </a:p>
        </p:txBody>
      </p:sp>
      <p:sp>
        <p:nvSpPr>
          <p:cNvPr id="2074" name="Rectangle 26">
            <a:extLst>
              <a:ext uri="{FF2B5EF4-FFF2-40B4-BE49-F238E27FC236}">
                <a16:creationId xmlns:a16="http://schemas.microsoft.com/office/drawing/2014/main" id="{D1E968DD-CAA8-99F7-A03D-3075F8328FAF}"/>
              </a:ext>
            </a:extLst>
          </p:cNvPr>
          <p:cNvSpPr>
            <a:spLocks noGrp="1" noChangeArrowheads="1"/>
          </p:cNvSpPr>
          <p:nvPr>
            <p:ph type="sldNum"/>
          </p:nvPr>
        </p:nvSpPr>
        <p:spPr bwMode="auto">
          <a:xfrm>
            <a:off x="8737600" y="6243639"/>
            <a:ext cx="2838451" cy="4524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000">
                <a:solidFill>
                  <a:srgbClr val="FFFFFF"/>
                </a:solidFill>
                <a:effectLst>
                  <a:outerShdw blurRad="38100" dist="38100" dir="2700000" algn="tl">
                    <a:srgbClr val="000000"/>
                  </a:outerShdw>
                </a:effectLst>
                <a:latin typeface="Tahoma" panose="020B0604030504040204" pitchFamily="34" charset="0"/>
                <a:cs typeface="Lucida Sans Unicode" panose="020B0602030504020204" pitchFamily="34" charset="0"/>
              </a:defRPr>
            </a:lvl1pPr>
          </a:lstStyle>
          <a:p>
            <a:pPr>
              <a:defRPr/>
            </a:pPr>
            <a:fld id="{3C0D6FD7-2BE4-4C3B-98D4-8FC973110B7E}" type="slidenum">
              <a:rPr lang="pl-PL" altLang="pl-PL"/>
              <a:pPr>
                <a:defRPr/>
              </a:pPr>
              <a:t>‹#›</a:t>
            </a:fld>
            <a:endParaRPr lang="pl-PL" altLang="pl-PL"/>
          </a:p>
        </p:txBody>
      </p:sp>
      <p:sp>
        <p:nvSpPr>
          <p:cNvPr id="2075" name="Rectangle 27">
            <a:extLst>
              <a:ext uri="{FF2B5EF4-FFF2-40B4-BE49-F238E27FC236}">
                <a16:creationId xmlns:a16="http://schemas.microsoft.com/office/drawing/2014/main" id="{3E5CFF6A-5B79-A7F3-AFE7-67278CC4108C}"/>
              </a:ext>
            </a:extLst>
          </p:cNvPr>
          <p:cNvSpPr>
            <a:spLocks noGrp="1" noChangeArrowheads="1"/>
          </p:cNvSpPr>
          <p:nvPr>
            <p:ph type="body" idx="1"/>
          </p:nvPr>
        </p:nvSpPr>
        <p:spPr bwMode="auto">
          <a:xfrm>
            <a:off x="609600" y="1604963"/>
            <a:ext cx="10966451"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a:t>Kliknij, aby edytować format tekstu konspektu</a:t>
            </a:r>
          </a:p>
          <a:p>
            <a:pPr lvl="1"/>
            <a:r>
              <a:rPr lang="en-GB"/>
              <a:t>Drugi poziom konspektu</a:t>
            </a:r>
          </a:p>
          <a:p>
            <a:pPr lvl="2"/>
            <a:r>
              <a:rPr lang="en-GB"/>
              <a:t>Trzeci poziom konspektu</a:t>
            </a:r>
          </a:p>
          <a:p>
            <a:pPr lvl="3"/>
            <a:r>
              <a:rPr lang="en-GB"/>
              <a:t>Czwarty poziom konspektu</a:t>
            </a:r>
          </a:p>
          <a:p>
            <a:pPr lvl="4"/>
            <a:r>
              <a:rPr lang="en-GB"/>
              <a:t>Piąty poziom konspektu</a:t>
            </a:r>
          </a:p>
          <a:p>
            <a:pPr lvl="4"/>
            <a:r>
              <a:rPr lang="en-GB"/>
              <a:t>Szósty poziom konspektu</a:t>
            </a:r>
          </a:p>
          <a:p>
            <a:pPr lvl="4"/>
            <a:r>
              <a:rPr lang="en-GB"/>
              <a:t>Siódmy poziom konspektu</a:t>
            </a:r>
          </a:p>
          <a:p>
            <a:pPr lvl="4"/>
            <a:r>
              <a:rPr lang="en-GB"/>
              <a:t>Ósmy poziom konspektu</a:t>
            </a:r>
          </a:p>
          <a:p>
            <a:pPr lvl="4"/>
            <a:r>
              <a:rPr lang="en-GB"/>
              <a:t>Dziewiąty poziom konspektu</a:t>
            </a:r>
          </a:p>
        </p:txBody>
      </p:sp>
    </p:spTree>
    <p:extLst>
      <p:ext uri="{BB962C8B-B14F-4D97-AF65-F5344CB8AC3E}">
        <p14:creationId xmlns:p14="http://schemas.microsoft.com/office/powerpoint/2010/main" val="3358908309"/>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200">
          <a:solidFill>
            <a:srgbClr val="FFFFCC"/>
          </a:solidFill>
          <a:effectLst>
            <a:outerShdw blurRad="38100" dist="38100" dir="2700000" algn="tl">
              <a:srgbClr val="000000"/>
            </a:outerShdw>
          </a:effectLst>
          <a:latin typeface="Tahoma" pitchFamily="32" charset="0"/>
          <a:cs typeface="Arial" charset="0"/>
        </a:defRPr>
      </a:lvl5pPr>
      <a:lvl6pPr marL="25146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6pPr>
      <a:lvl7pPr marL="29718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7pPr>
      <a:lvl8pPr marL="34290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8pPr>
      <a:lvl9pPr marL="3886200" indent="-228600" algn="ctr" defTabSz="449263" rtl="0" fontAlgn="base">
        <a:spcBef>
          <a:spcPct val="0"/>
        </a:spcBef>
        <a:spcAft>
          <a:spcPct val="0"/>
        </a:spcAft>
        <a:buClr>
          <a:srgbClr val="000000"/>
        </a:buClr>
        <a:buSzPct val="100000"/>
        <a:buFont typeface="Times New Roman" pitchFamily="16" charset="0"/>
        <a:defRPr sz="4200">
          <a:solidFill>
            <a:srgbClr val="FFFFCC"/>
          </a:solidFill>
          <a:effectLst>
            <a:outerShdw blurRad="38100" dist="38100" dir="2700000" algn="tl">
              <a:srgbClr val="000000"/>
            </a:outerShdw>
          </a:effectLst>
          <a:latin typeface="Tahoma"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5362" name="Group 1">
            <a:extLst>
              <a:ext uri="{FF2B5EF4-FFF2-40B4-BE49-F238E27FC236}">
                <a16:creationId xmlns:a16="http://schemas.microsoft.com/office/drawing/2014/main" id="{A914EFD5-DED4-F155-819C-6896B6E263D1}"/>
              </a:ext>
            </a:extLst>
          </p:cNvPr>
          <p:cNvGrpSpPr>
            <a:grpSpLocks/>
          </p:cNvGrpSpPr>
          <p:nvPr/>
        </p:nvGrpSpPr>
        <p:grpSpPr bwMode="auto">
          <a:xfrm>
            <a:off x="0" y="1"/>
            <a:ext cx="12208933" cy="6854825"/>
            <a:chOff x="0" y="0"/>
            <a:chExt cx="5768" cy="4318"/>
          </a:xfrm>
        </p:grpSpPr>
        <p:sp>
          <p:nvSpPr>
            <p:cNvPr id="5128" name="Rectangle 2">
              <a:extLst>
                <a:ext uri="{FF2B5EF4-FFF2-40B4-BE49-F238E27FC236}">
                  <a16:creationId xmlns:a16="http://schemas.microsoft.com/office/drawing/2014/main" id="{22895644-2050-B612-CADD-7E93A40CB57A}"/>
                </a:ext>
              </a:extLst>
            </p:cNvPr>
            <p:cNvSpPr>
              <a:spLocks noChangeArrowheads="1"/>
            </p:cNvSpPr>
            <p:nvPr/>
          </p:nvSpPr>
          <p:spPr bwMode="auto">
            <a:xfrm>
              <a:off x="5232" y="1"/>
              <a:ext cx="526" cy="4317"/>
            </a:xfrm>
            <a:prstGeom prst="rect">
              <a:avLst/>
            </a:prstGeom>
            <a:gradFill rotWithShape="0">
              <a:gsLst>
                <a:gs pos="0">
                  <a:srgbClr val="0E0E0E"/>
                </a:gs>
                <a:gs pos="100000">
                  <a:srgbClr val="000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29" name="Rectangle 3">
              <a:extLst>
                <a:ext uri="{FF2B5EF4-FFF2-40B4-BE49-F238E27FC236}">
                  <a16:creationId xmlns:a16="http://schemas.microsoft.com/office/drawing/2014/main" id="{CA180DD9-FC03-C92B-8308-AF327E5073EF}"/>
                </a:ext>
              </a:extLst>
            </p:cNvPr>
            <p:cNvSpPr>
              <a:spLocks noChangeArrowheads="1"/>
            </p:cNvSpPr>
            <p:nvPr/>
          </p:nvSpPr>
          <p:spPr bwMode="auto">
            <a:xfrm>
              <a:off x="1056" y="0"/>
              <a:ext cx="190" cy="4318"/>
            </a:xfrm>
            <a:prstGeom prst="rect">
              <a:avLst/>
            </a:prstGeom>
            <a:gradFill rotWithShape="0">
              <a:gsLst>
                <a:gs pos="0">
                  <a:srgbClr val="800000"/>
                </a:gs>
                <a:gs pos="100000">
                  <a:srgbClr val="602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0" name="Rectangle 4">
              <a:extLst>
                <a:ext uri="{FF2B5EF4-FFF2-40B4-BE49-F238E27FC236}">
                  <a16:creationId xmlns:a16="http://schemas.microsoft.com/office/drawing/2014/main" id="{936378F2-50A9-5D08-5EDF-47A4DB0FB6F0}"/>
                </a:ext>
              </a:extLst>
            </p:cNvPr>
            <p:cNvSpPr>
              <a:spLocks noChangeArrowheads="1"/>
            </p:cNvSpPr>
            <p:nvPr/>
          </p:nvSpPr>
          <p:spPr bwMode="auto">
            <a:xfrm>
              <a:off x="1728" y="0"/>
              <a:ext cx="430" cy="4318"/>
            </a:xfrm>
            <a:prstGeom prst="rect">
              <a:avLst/>
            </a:prstGeom>
            <a:gradFill rotWithShape="0">
              <a:gsLst>
                <a:gs pos="0">
                  <a:srgbClr val="602000"/>
                </a:gs>
                <a:gs pos="100000">
                  <a:srgbClr val="800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1" name="Rectangle 5">
              <a:extLst>
                <a:ext uri="{FF2B5EF4-FFF2-40B4-BE49-F238E27FC236}">
                  <a16:creationId xmlns:a16="http://schemas.microsoft.com/office/drawing/2014/main" id="{44B0DAFE-E439-3550-6E6E-F8131714B203}"/>
                </a:ext>
              </a:extLst>
            </p:cNvPr>
            <p:cNvSpPr>
              <a:spLocks noChangeArrowheads="1"/>
            </p:cNvSpPr>
            <p:nvPr/>
          </p:nvSpPr>
          <p:spPr bwMode="auto">
            <a:xfrm>
              <a:off x="2256" y="0"/>
              <a:ext cx="238" cy="4318"/>
            </a:xfrm>
            <a:prstGeom prst="rect">
              <a:avLst/>
            </a:prstGeom>
            <a:solidFill>
              <a:srgbClr val="800000"/>
            </a:soli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2" name="Rectangle 6">
              <a:extLst>
                <a:ext uri="{FF2B5EF4-FFF2-40B4-BE49-F238E27FC236}">
                  <a16:creationId xmlns:a16="http://schemas.microsoft.com/office/drawing/2014/main" id="{92050523-4875-A928-9266-ED6E6BA180C8}"/>
                </a:ext>
              </a:extLst>
            </p:cNvPr>
            <p:cNvSpPr>
              <a:spLocks noChangeArrowheads="1"/>
            </p:cNvSpPr>
            <p:nvPr/>
          </p:nvSpPr>
          <p:spPr bwMode="auto">
            <a:xfrm>
              <a:off x="1344" y="0"/>
              <a:ext cx="382" cy="4318"/>
            </a:xfrm>
            <a:prstGeom prst="rect">
              <a:avLst/>
            </a:prstGeom>
            <a:gradFill rotWithShape="0">
              <a:gsLst>
                <a:gs pos="0">
                  <a:srgbClr val="800000"/>
                </a:gs>
                <a:gs pos="100000">
                  <a:srgbClr val="602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3" name="Rectangle 7">
              <a:extLst>
                <a:ext uri="{FF2B5EF4-FFF2-40B4-BE49-F238E27FC236}">
                  <a16:creationId xmlns:a16="http://schemas.microsoft.com/office/drawing/2014/main" id="{867D47CA-F8E4-D391-2B38-21A68A2EAC02}"/>
                </a:ext>
              </a:extLst>
            </p:cNvPr>
            <p:cNvSpPr>
              <a:spLocks noChangeArrowheads="1"/>
            </p:cNvSpPr>
            <p:nvPr/>
          </p:nvSpPr>
          <p:spPr bwMode="auto">
            <a:xfrm>
              <a:off x="480" y="0"/>
              <a:ext cx="574" cy="4318"/>
            </a:xfrm>
            <a:prstGeom prst="rect">
              <a:avLst/>
            </a:prstGeom>
            <a:gradFill rotWithShape="0">
              <a:gsLst>
                <a:gs pos="0">
                  <a:srgbClr val="602000"/>
                </a:gs>
                <a:gs pos="100000">
                  <a:srgbClr val="800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4" name="Rectangle 8">
              <a:extLst>
                <a:ext uri="{FF2B5EF4-FFF2-40B4-BE49-F238E27FC236}">
                  <a16:creationId xmlns:a16="http://schemas.microsoft.com/office/drawing/2014/main" id="{32C8DB09-4830-76A2-DA1E-7793E21E26EC}"/>
                </a:ext>
              </a:extLst>
            </p:cNvPr>
            <p:cNvSpPr>
              <a:spLocks noChangeArrowheads="1"/>
            </p:cNvSpPr>
            <p:nvPr/>
          </p:nvSpPr>
          <p:spPr bwMode="auto">
            <a:xfrm>
              <a:off x="288" y="0"/>
              <a:ext cx="190" cy="4318"/>
            </a:xfrm>
            <a:prstGeom prst="rect">
              <a:avLst/>
            </a:prstGeom>
            <a:gradFill rotWithShape="0">
              <a:gsLst>
                <a:gs pos="0">
                  <a:srgbClr val="511B00"/>
                </a:gs>
                <a:gs pos="50000">
                  <a:srgbClr val="602000"/>
                </a:gs>
                <a:gs pos="100000">
                  <a:srgbClr val="511B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5" name="Rectangle 9">
              <a:extLst>
                <a:ext uri="{FF2B5EF4-FFF2-40B4-BE49-F238E27FC236}">
                  <a16:creationId xmlns:a16="http://schemas.microsoft.com/office/drawing/2014/main" id="{DF97D58A-B2AC-5391-541E-59281AED0C25}"/>
                </a:ext>
              </a:extLst>
            </p:cNvPr>
            <p:cNvSpPr>
              <a:spLocks noChangeArrowheads="1"/>
            </p:cNvSpPr>
            <p:nvPr/>
          </p:nvSpPr>
          <p:spPr bwMode="auto">
            <a:xfrm>
              <a:off x="0" y="0"/>
              <a:ext cx="286" cy="4318"/>
            </a:xfrm>
            <a:prstGeom prst="rect">
              <a:avLst/>
            </a:prstGeom>
            <a:gradFill rotWithShape="0">
              <a:gsLst>
                <a:gs pos="0">
                  <a:srgbClr val="4B1900"/>
                </a:gs>
                <a:gs pos="100000">
                  <a:srgbClr val="602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6" name="Rectangle 10">
              <a:extLst>
                <a:ext uri="{FF2B5EF4-FFF2-40B4-BE49-F238E27FC236}">
                  <a16:creationId xmlns:a16="http://schemas.microsoft.com/office/drawing/2014/main" id="{E2A1726B-C697-6D25-3027-B4F2F2659A63}"/>
                </a:ext>
              </a:extLst>
            </p:cNvPr>
            <p:cNvSpPr>
              <a:spLocks noChangeArrowheads="1"/>
            </p:cNvSpPr>
            <p:nvPr/>
          </p:nvSpPr>
          <p:spPr bwMode="auto">
            <a:xfrm>
              <a:off x="2160" y="0"/>
              <a:ext cx="238" cy="4318"/>
            </a:xfrm>
            <a:prstGeom prst="rect">
              <a:avLst/>
            </a:prstGeom>
            <a:gradFill rotWithShape="0">
              <a:gsLst>
                <a:gs pos="0">
                  <a:srgbClr val="800000"/>
                </a:gs>
                <a:gs pos="100000">
                  <a:srgbClr val="602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7" name="Rectangle 11">
              <a:extLst>
                <a:ext uri="{FF2B5EF4-FFF2-40B4-BE49-F238E27FC236}">
                  <a16:creationId xmlns:a16="http://schemas.microsoft.com/office/drawing/2014/main" id="{A90383CB-9814-F3A0-77F2-D3AA92713CAA}"/>
                </a:ext>
              </a:extLst>
            </p:cNvPr>
            <p:cNvSpPr>
              <a:spLocks noChangeArrowheads="1"/>
            </p:cNvSpPr>
            <p:nvPr/>
          </p:nvSpPr>
          <p:spPr bwMode="auto">
            <a:xfrm>
              <a:off x="2784"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8" name="Rectangle 12">
              <a:extLst>
                <a:ext uri="{FF2B5EF4-FFF2-40B4-BE49-F238E27FC236}">
                  <a16:creationId xmlns:a16="http://schemas.microsoft.com/office/drawing/2014/main" id="{FD426E92-085E-D8AD-1A01-403262F9738E}"/>
                </a:ext>
              </a:extLst>
            </p:cNvPr>
            <p:cNvSpPr>
              <a:spLocks noChangeArrowheads="1"/>
            </p:cNvSpPr>
            <p:nvPr/>
          </p:nvSpPr>
          <p:spPr bwMode="auto">
            <a:xfrm>
              <a:off x="1248" y="0"/>
              <a:ext cx="142" cy="4318"/>
            </a:xfrm>
            <a:prstGeom prst="rect">
              <a:avLst/>
            </a:prstGeom>
            <a:solidFill>
              <a:srgbClr val="602000"/>
            </a:soli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39" name="Rectangle 13">
              <a:extLst>
                <a:ext uri="{FF2B5EF4-FFF2-40B4-BE49-F238E27FC236}">
                  <a16:creationId xmlns:a16="http://schemas.microsoft.com/office/drawing/2014/main" id="{54C50083-99F8-650F-10C9-8702EF4DA8A4}"/>
                </a:ext>
              </a:extLst>
            </p:cNvPr>
            <p:cNvSpPr>
              <a:spLocks noChangeArrowheads="1"/>
            </p:cNvSpPr>
            <p:nvPr/>
          </p:nvSpPr>
          <p:spPr bwMode="auto">
            <a:xfrm>
              <a:off x="3300" y="0"/>
              <a:ext cx="250" cy="4318"/>
            </a:xfrm>
            <a:prstGeom prst="rect">
              <a:avLst/>
            </a:prstGeom>
            <a:solidFill>
              <a:srgbClr val="602000"/>
            </a:soli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0" name="Rectangle 14">
              <a:extLst>
                <a:ext uri="{FF2B5EF4-FFF2-40B4-BE49-F238E27FC236}">
                  <a16:creationId xmlns:a16="http://schemas.microsoft.com/office/drawing/2014/main" id="{B16AA99B-1213-D96C-4A49-7931278E5B83}"/>
                </a:ext>
              </a:extLst>
            </p:cNvPr>
            <p:cNvSpPr>
              <a:spLocks noChangeArrowheads="1"/>
            </p:cNvSpPr>
            <p:nvPr/>
          </p:nvSpPr>
          <p:spPr bwMode="auto">
            <a:xfrm>
              <a:off x="4656" y="0"/>
              <a:ext cx="142"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1" name="Rectangle 15">
              <a:extLst>
                <a:ext uri="{FF2B5EF4-FFF2-40B4-BE49-F238E27FC236}">
                  <a16:creationId xmlns:a16="http://schemas.microsoft.com/office/drawing/2014/main" id="{6B84E781-D516-052F-25D4-B0ECC16B2283}"/>
                </a:ext>
              </a:extLst>
            </p:cNvPr>
            <p:cNvSpPr>
              <a:spLocks noChangeArrowheads="1"/>
            </p:cNvSpPr>
            <p:nvPr/>
          </p:nvSpPr>
          <p:spPr bwMode="auto">
            <a:xfrm>
              <a:off x="4608" y="0"/>
              <a:ext cx="670" cy="4318"/>
            </a:xfrm>
            <a:prstGeom prst="rect">
              <a:avLst/>
            </a:prstGeom>
            <a:gradFill rotWithShape="0">
              <a:gsLst>
                <a:gs pos="0">
                  <a:srgbClr val="000000"/>
                </a:gs>
                <a:gs pos="100000">
                  <a:srgbClr val="602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2" name="Rectangle 16">
              <a:extLst>
                <a:ext uri="{FF2B5EF4-FFF2-40B4-BE49-F238E27FC236}">
                  <a16:creationId xmlns:a16="http://schemas.microsoft.com/office/drawing/2014/main" id="{5F271CA4-CDF9-101E-3EBF-6FB8401C6788}"/>
                </a:ext>
              </a:extLst>
            </p:cNvPr>
            <p:cNvSpPr>
              <a:spLocks noChangeArrowheads="1"/>
            </p:cNvSpPr>
            <p:nvPr/>
          </p:nvSpPr>
          <p:spPr bwMode="auto">
            <a:xfrm>
              <a:off x="3504" y="0"/>
              <a:ext cx="622" cy="4318"/>
            </a:xfrm>
            <a:prstGeom prst="rect">
              <a:avLst/>
            </a:prstGeom>
            <a:gradFill rotWithShape="0">
              <a:gsLst>
                <a:gs pos="0">
                  <a:srgbClr val="800000"/>
                </a:gs>
                <a:gs pos="50000">
                  <a:srgbClr val="602000"/>
                </a:gs>
                <a:gs pos="100000">
                  <a:srgbClr val="800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3" name="Rectangle 17">
              <a:extLst>
                <a:ext uri="{FF2B5EF4-FFF2-40B4-BE49-F238E27FC236}">
                  <a16:creationId xmlns:a16="http://schemas.microsoft.com/office/drawing/2014/main" id="{D73343C3-13D8-7BAB-7F76-E6D730AA9C66}"/>
                </a:ext>
              </a:extLst>
            </p:cNvPr>
            <p:cNvSpPr>
              <a:spLocks noChangeArrowheads="1"/>
            </p:cNvSpPr>
            <p:nvPr/>
          </p:nvSpPr>
          <p:spPr bwMode="auto">
            <a:xfrm>
              <a:off x="3840" y="0"/>
              <a:ext cx="526" cy="4318"/>
            </a:xfrm>
            <a:prstGeom prst="rect">
              <a:avLst/>
            </a:prstGeom>
            <a:gradFill rotWithShape="0">
              <a:gsLst>
                <a:gs pos="0">
                  <a:srgbClr val="602000"/>
                </a:gs>
                <a:gs pos="100000">
                  <a:srgbClr val="800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4" name="Rectangle 18">
              <a:extLst>
                <a:ext uri="{FF2B5EF4-FFF2-40B4-BE49-F238E27FC236}">
                  <a16:creationId xmlns:a16="http://schemas.microsoft.com/office/drawing/2014/main" id="{BD600FFA-DF5A-8086-C06F-3D6CB8F6D9B3}"/>
                </a:ext>
              </a:extLst>
            </p:cNvPr>
            <p:cNvSpPr>
              <a:spLocks noChangeArrowheads="1"/>
            </p:cNvSpPr>
            <p:nvPr/>
          </p:nvSpPr>
          <p:spPr bwMode="auto">
            <a:xfrm>
              <a:off x="4368" y="0"/>
              <a:ext cx="238" cy="4318"/>
            </a:xfrm>
            <a:prstGeom prst="rect">
              <a:avLst/>
            </a:prstGeom>
            <a:gradFill rotWithShape="0">
              <a:gsLst>
                <a:gs pos="0">
                  <a:srgbClr val="5C1E00"/>
                </a:gs>
                <a:gs pos="50000">
                  <a:srgbClr val="602000"/>
                </a:gs>
                <a:gs pos="100000">
                  <a:srgbClr val="5C1E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5" name="Rectangle 19">
              <a:extLst>
                <a:ext uri="{FF2B5EF4-FFF2-40B4-BE49-F238E27FC236}">
                  <a16:creationId xmlns:a16="http://schemas.microsoft.com/office/drawing/2014/main" id="{C09E37F1-9F19-4FD1-8307-158121503F38}"/>
                </a:ext>
              </a:extLst>
            </p:cNvPr>
            <p:cNvSpPr>
              <a:spLocks noChangeArrowheads="1"/>
            </p:cNvSpPr>
            <p:nvPr/>
          </p:nvSpPr>
          <p:spPr bwMode="auto">
            <a:xfrm>
              <a:off x="2680" y="0"/>
              <a:ext cx="150" cy="4318"/>
            </a:xfrm>
            <a:prstGeom prst="rect">
              <a:avLst/>
            </a:prstGeom>
            <a:gradFill rotWithShape="0">
              <a:gsLst>
                <a:gs pos="0">
                  <a:srgbClr val="602000"/>
                </a:gs>
                <a:gs pos="100000">
                  <a:srgbClr val="800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6" name="Rectangle 20">
              <a:extLst>
                <a:ext uri="{FF2B5EF4-FFF2-40B4-BE49-F238E27FC236}">
                  <a16:creationId xmlns:a16="http://schemas.microsoft.com/office/drawing/2014/main" id="{85EA2640-AE09-77DC-CEA1-AC9B43682B6A}"/>
                </a:ext>
              </a:extLst>
            </p:cNvPr>
            <p:cNvSpPr>
              <a:spLocks noChangeArrowheads="1"/>
            </p:cNvSpPr>
            <p:nvPr/>
          </p:nvSpPr>
          <p:spPr bwMode="auto">
            <a:xfrm>
              <a:off x="2366" y="0"/>
              <a:ext cx="334" cy="4318"/>
            </a:xfrm>
            <a:prstGeom prst="rect">
              <a:avLst/>
            </a:prstGeom>
            <a:gradFill rotWithShape="0">
              <a:gsLst>
                <a:gs pos="0">
                  <a:srgbClr val="800000"/>
                </a:gs>
                <a:gs pos="100000">
                  <a:srgbClr val="602000"/>
                </a:gs>
              </a:gsLst>
              <a:lin ang="10800000" scaled="1"/>
            </a:gradFill>
            <a:ln>
              <a:noFill/>
            </a:ln>
            <a:effectLst/>
          </p:spPr>
          <p:txBody>
            <a:bodyPr wrap="none" anchor="ctr"/>
            <a:lstStyle/>
            <a:p>
              <a:pPr eaLnBrk="1" hangingPunct="1">
                <a:buClr>
                  <a:srgbClr val="000000"/>
                </a:buClr>
                <a:buSzPct val="100000"/>
                <a:buFont typeface="Times New Roman" panose="02020603050405020304" pitchFamily="18" charset="0"/>
                <a:buNone/>
                <a:defRPr/>
              </a:pPr>
              <a:endParaRPr lang="pl-PL" altLang="pl-PL" sz="1350"/>
            </a:p>
          </p:txBody>
        </p:sp>
        <p:sp>
          <p:nvSpPr>
            <p:cNvPr id="5147" name="Freeform 21">
              <a:extLst>
                <a:ext uri="{FF2B5EF4-FFF2-40B4-BE49-F238E27FC236}">
                  <a16:creationId xmlns:a16="http://schemas.microsoft.com/office/drawing/2014/main" id="{1049DC52-E5C7-9130-BD71-FED5D6D806A1}"/>
                </a:ext>
              </a:extLst>
            </p:cNvPr>
            <p:cNvSpPr>
              <a:spLocks noChangeArrowheads="1"/>
            </p:cNvSpPr>
            <p:nvPr/>
          </p:nvSpPr>
          <p:spPr bwMode="auto">
            <a:xfrm>
              <a:off x="1" y="3875"/>
              <a:ext cx="5758" cy="443"/>
            </a:xfrm>
            <a:custGeom>
              <a:avLst/>
              <a:gdLst>
                <a:gd name="T0" fmla="*/ 5650 w 5760"/>
                <a:gd name="T1" fmla="*/ 86 h 445"/>
                <a:gd name="T2" fmla="*/ 5458 w 5760"/>
                <a:gd name="T3" fmla="*/ 86 h 445"/>
                <a:gd name="T4" fmla="*/ 5404 w 5760"/>
                <a:gd name="T5" fmla="*/ 76 h 445"/>
                <a:gd name="T6" fmla="*/ 5398 w 5760"/>
                <a:gd name="T7" fmla="*/ 65 h 445"/>
                <a:gd name="T8" fmla="*/ 5392 w 5760"/>
                <a:gd name="T9" fmla="*/ 44 h 445"/>
                <a:gd name="T10" fmla="*/ 5364 w 5760"/>
                <a:gd name="T11" fmla="*/ 18 h 445"/>
                <a:gd name="T12" fmla="*/ 5282 w 5760"/>
                <a:gd name="T13" fmla="*/ 7 h 445"/>
                <a:gd name="T14" fmla="*/ 5001 w 5760"/>
                <a:gd name="T15" fmla="*/ 22 h 445"/>
                <a:gd name="T16" fmla="*/ 4936 w 5760"/>
                <a:gd name="T17" fmla="*/ 55 h 445"/>
                <a:gd name="T18" fmla="*/ 4804 w 5760"/>
                <a:gd name="T19" fmla="*/ 102 h 445"/>
                <a:gd name="T20" fmla="*/ 4690 w 5760"/>
                <a:gd name="T21" fmla="*/ 111 h 445"/>
                <a:gd name="T22" fmla="*/ 4612 w 5760"/>
                <a:gd name="T23" fmla="*/ 91 h 445"/>
                <a:gd name="T24" fmla="*/ 4548 w 5760"/>
                <a:gd name="T25" fmla="*/ 25 h 445"/>
                <a:gd name="T26" fmla="*/ 4464 w 5760"/>
                <a:gd name="T27" fmla="*/ 9 h 445"/>
                <a:gd name="T28" fmla="*/ 4360 w 5760"/>
                <a:gd name="T29" fmla="*/ 39 h 445"/>
                <a:gd name="T30" fmla="*/ 4211 w 5760"/>
                <a:gd name="T31" fmla="*/ 81 h 445"/>
                <a:gd name="T32" fmla="*/ 3995 w 5760"/>
                <a:gd name="T33" fmla="*/ 102 h 445"/>
                <a:gd name="T34" fmla="*/ 3785 w 5760"/>
                <a:gd name="T35" fmla="*/ 102 h 445"/>
                <a:gd name="T36" fmla="*/ 3629 w 5760"/>
                <a:gd name="T37" fmla="*/ 76 h 445"/>
                <a:gd name="T38" fmla="*/ 3569 w 5760"/>
                <a:gd name="T39" fmla="*/ 50 h 445"/>
                <a:gd name="T40" fmla="*/ 3503 w 5760"/>
                <a:gd name="T41" fmla="*/ 44 h 445"/>
                <a:gd name="T42" fmla="*/ 3455 w 5760"/>
                <a:gd name="T43" fmla="*/ 55 h 445"/>
                <a:gd name="T44" fmla="*/ 3395 w 5760"/>
                <a:gd name="T45" fmla="*/ 76 h 445"/>
                <a:gd name="T46" fmla="*/ 3023 w 5760"/>
                <a:gd name="T47" fmla="*/ 111 h 445"/>
                <a:gd name="T48" fmla="*/ 2819 w 5760"/>
                <a:gd name="T49" fmla="*/ 111 h 445"/>
                <a:gd name="T50" fmla="*/ 2717 w 5760"/>
                <a:gd name="T51" fmla="*/ 111 h 445"/>
                <a:gd name="T52" fmla="*/ 2685 w 5760"/>
                <a:gd name="T53" fmla="*/ 56 h 445"/>
                <a:gd name="T54" fmla="*/ 2633 w 5760"/>
                <a:gd name="T55" fmla="*/ 50 h 445"/>
                <a:gd name="T56" fmla="*/ 2533 w 5760"/>
                <a:gd name="T57" fmla="*/ 95 h 445"/>
                <a:gd name="T58" fmla="*/ 2419 w 5760"/>
                <a:gd name="T59" fmla="*/ 109 h 445"/>
                <a:gd name="T60" fmla="*/ 2297 w 5760"/>
                <a:gd name="T61" fmla="*/ 91 h 445"/>
                <a:gd name="T62" fmla="*/ 2249 w 5760"/>
                <a:gd name="T63" fmla="*/ 70 h 445"/>
                <a:gd name="T64" fmla="*/ 2160 w 5760"/>
                <a:gd name="T65" fmla="*/ 3 h 445"/>
                <a:gd name="T66" fmla="*/ 2023 w 5760"/>
                <a:gd name="T67" fmla="*/ 64 h 445"/>
                <a:gd name="T68" fmla="*/ 1769 w 5760"/>
                <a:gd name="T69" fmla="*/ 102 h 445"/>
                <a:gd name="T70" fmla="*/ 1535 w 5760"/>
                <a:gd name="T71" fmla="*/ 91 h 445"/>
                <a:gd name="T72" fmla="*/ 1457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18 h 445"/>
                <a:gd name="T84" fmla="*/ 708 w 5760"/>
                <a:gd name="T85" fmla="*/ 113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1 h 445"/>
                <a:gd name="T100" fmla="*/ 90 w 5760"/>
                <a:gd name="T101" fmla="*/ 111 h 445"/>
                <a:gd name="T102" fmla="*/ 0 w 5760"/>
                <a:gd name="T103" fmla="*/ 96 h 445"/>
                <a:gd name="T104" fmla="*/ 5710 w 5760"/>
                <a:gd name="T105" fmla="*/ 39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rgbClr val="000000">
                <a:alpha val="50195"/>
              </a:srgbClr>
            </a:solidFill>
            <a:ln>
              <a:noFill/>
            </a:ln>
            <a:effectLst/>
          </p:spPr>
          <p:txBody>
            <a:bodyPr wrap="none" anchor="ctr"/>
            <a:lstStyle/>
            <a:p>
              <a:pPr>
                <a:defRPr/>
              </a:pPr>
              <a:endParaRPr lang="pl-PL" sz="1350"/>
            </a:p>
          </p:txBody>
        </p:sp>
        <p:sp>
          <p:nvSpPr>
            <p:cNvPr id="5148" name="Freeform 22">
              <a:extLst>
                <a:ext uri="{FF2B5EF4-FFF2-40B4-BE49-F238E27FC236}">
                  <a16:creationId xmlns:a16="http://schemas.microsoft.com/office/drawing/2014/main" id="{D8904450-1138-1943-4EA3-33A74C5E3BEC}"/>
                </a:ext>
              </a:extLst>
            </p:cNvPr>
            <p:cNvSpPr>
              <a:spLocks noChangeArrowheads="1"/>
            </p:cNvSpPr>
            <p:nvPr/>
          </p:nvSpPr>
          <p:spPr bwMode="auto">
            <a:xfrm>
              <a:off x="0" y="3867"/>
              <a:ext cx="5768" cy="172"/>
            </a:xfrm>
            <a:custGeom>
              <a:avLst/>
              <a:gdLst>
                <a:gd name="T0" fmla="*/ 4943 w 5770"/>
                <a:gd name="T1" fmla="*/ 43 h 174"/>
                <a:gd name="T2" fmla="*/ 4721 w 5770"/>
                <a:gd name="T3" fmla="*/ 106 h 174"/>
                <a:gd name="T4" fmla="*/ 4590 w 5770"/>
                <a:gd name="T5" fmla="*/ 71 h 174"/>
                <a:gd name="T6" fmla="*/ 4548 w 5770"/>
                <a:gd name="T7" fmla="*/ 36 h 174"/>
                <a:gd name="T8" fmla="*/ 4428 w 5770"/>
                <a:gd name="T9" fmla="*/ 30 h 174"/>
                <a:gd name="T10" fmla="*/ 4161 w 5770"/>
                <a:gd name="T11" fmla="*/ 83 h 174"/>
                <a:gd name="T12" fmla="*/ 3790 w 5770"/>
                <a:gd name="T13" fmla="*/ 95 h 174"/>
                <a:gd name="T14" fmla="*/ 3592 w 5770"/>
                <a:gd name="T15" fmla="*/ 47 h 174"/>
                <a:gd name="T16" fmla="*/ 3485 w 5770"/>
                <a:gd name="T17" fmla="*/ 43 h 174"/>
                <a:gd name="T18" fmla="*/ 3311 w 5770"/>
                <a:gd name="T19" fmla="*/ 71 h 174"/>
                <a:gd name="T20" fmla="*/ 2821 w 5770"/>
                <a:gd name="T21" fmla="*/ 115 h 174"/>
                <a:gd name="T22" fmla="*/ 2678 w 5770"/>
                <a:gd name="T23" fmla="*/ 71 h 174"/>
                <a:gd name="T24" fmla="*/ 2594 w 5770"/>
                <a:gd name="T25" fmla="*/ 65 h 174"/>
                <a:gd name="T26" fmla="*/ 2391 w 5770"/>
                <a:gd name="T27" fmla="*/ 106 h 174"/>
                <a:gd name="T28" fmla="*/ 2253 w 5770"/>
                <a:gd name="T29" fmla="*/ 59 h 174"/>
                <a:gd name="T30" fmla="*/ 2126 w 5770"/>
                <a:gd name="T31" fmla="*/ 36 h 174"/>
                <a:gd name="T32" fmla="*/ 1922 w 5770"/>
                <a:gd name="T33" fmla="*/ 95 h 174"/>
                <a:gd name="T34" fmla="*/ 1500 w 5770"/>
                <a:gd name="T35" fmla="*/ 77 h 174"/>
                <a:gd name="T36" fmla="*/ 1429 w 5770"/>
                <a:gd name="T37" fmla="*/ 43 h 174"/>
                <a:gd name="T38" fmla="*/ 1333 w 5770"/>
                <a:gd name="T39" fmla="*/ 43 h 174"/>
                <a:gd name="T40" fmla="*/ 1058 w 5770"/>
                <a:gd name="T41" fmla="*/ 115 h 174"/>
                <a:gd name="T42" fmla="*/ 652 w 5770"/>
                <a:gd name="T43" fmla="*/ 115 h 174"/>
                <a:gd name="T44" fmla="*/ 442 w 5770"/>
                <a:gd name="T45" fmla="*/ 43 h 174"/>
                <a:gd name="T46" fmla="*/ 377 w 5770"/>
                <a:gd name="T47" fmla="*/ 43 h 174"/>
                <a:gd name="T48" fmla="*/ 305 w 5770"/>
                <a:gd name="T49" fmla="*/ 83 h 174"/>
                <a:gd name="T50" fmla="*/ 144 w 5770"/>
                <a:gd name="T51" fmla="*/ 109 h 174"/>
                <a:gd name="T52" fmla="*/ 0 w 5770"/>
                <a:gd name="T53" fmla="*/ 71 h 174"/>
                <a:gd name="T54" fmla="*/ 167 w 5770"/>
                <a:gd name="T55" fmla="*/ 95 h 174"/>
                <a:gd name="T56" fmla="*/ 323 w 5770"/>
                <a:gd name="T57" fmla="*/ 59 h 174"/>
                <a:gd name="T58" fmla="*/ 383 w 5770"/>
                <a:gd name="T59" fmla="*/ 24 h 174"/>
                <a:gd name="T60" fmla="*/ 460 w 5770"/>
                <a:gd name="T61" fmla="*/ 43 h 174"/>
                <a:gd name="T62" fmla="*/ 706 w 5770"/>
                <a:gd name="T63" fmla="*/ 112 h 174"/>
                <a:gd name="T64" fmla="*/ 1100 w 5770"/>
                <a:gd name="T65" fmla="*/ 95 h 174"/>
                <a:gd name="T66" fmla="*/ 1345 w 5770"/>
                <a:gd name="T67" fmla="*/ 36 h 174"/>
                <a:gd name="T68" fmla="*/ 1441 w 5770"/>
                <a:gd name="T69" fmla="*/ 43 h 174"/>
                <a:gd name="T70" fmla="*/ 1536 w 5770"/>
                <a:gd name="T71" fmla="*/ 65 h 174"/>
                <a:gd name="T72" fmla="*/ 1946 w 5770"/>
                <a:gd name="T73" fmla="*/ 71 h 174"/>
                <a:gd name="T74" fmla="*/ 2210 w 5770"/>
                <a:gd name="T75" fmla="*/ 3 h 174"/>
                <a:gd name="T76" fmla="*/ 2325 w 5770"/>
                <a:gd name="T77" fmla="*/ 77 h 174"/>
                <a:gd name="T78" fmla="*/ 2534 w 5770"/>
                <a:gd name="T79" fmla="*/ 71 h 174"/>
                <a:gd name="T80" fmla="*/ 2690 w 5770"/>
                <a:gd name="T81" fmla="*/ 24 h 174"/>
                <a:gd name="T82" fmla="*/ 2767 w 5770"/>
                <a:gd name="T83" fmla="*/ 106 h 174"/>
                <a:gd name="T84" fmla="*/ 3102 w 5770"/>
                <a:gd name="T85" fmla="*/ 77 h 174"/>
                <a:gd name="T86" fmla="*/ 3461 w 5770"/>
                <a:gd name="T87" fmla="*/ 43 h 174"/>
                <a:gd name="T88" fmla="*/ 3557 w 5770"/>
                <a:gd name="T89" fmla="*/ 42 h 174"/>
                <a:gd name="T90" fmla="*/ 3706 w 5770"/>
                <a:gd name="T91" fmla="*/ 65 h 174"/>
                <a:gd name="T92" fmla="*/ 4053 w 5770"/>
                <a:gd name="T93" fmla="*/ 77 h 174"/>
                <a:gd name="T94" fmla="*/ 4369 w 5770"/>
                <a:gd name="T95" fmla="*/ 30 h 174"/>
                <a:gd name="T96" fmla="*/ 4524 w 5770"/>
                <a:gd name="T97" fmla="*/ 6 h 174"/>
                <a:gd name="T98" fmla="*/ 4578 w 5770"/>
                <a:gd name="T99" fmla="*/ 43 h 174"/>
                <a:gd name="T100" fmla="*/ 4674 w 5770"/>
                <a:gd name="T101" fmla="*/ 83 h 174"/>
                <a:gd name="T102" fmla="*/ 4877 w 5770"/>
                <a:gd name="T103" fmla="*/ 59 h 174"/>
                <a:gd name="T104" fmla="*/ 5068 w 5770"/>
                <a:gd name="T105" fmla="*/ 14 h 174"/>
                <a:gd name="T106" fmla="*/ 5230 w 5770"/>
                <a:gd name="T107" fmla="*/ 9 h 174"/>
                <a:gd name="T108" fmla="*/ 5403 w 5770"/>
                <a:gd name="T109" fmla="*/ 36 h 174"/>
                <a:gd name="T110" fmla="*/ 5415 w 5770"/>
                <a:gd name="T111" fmla="*/ 47 h 174"/>
                <a:gd name="T112" fmla="*/ 5606 w 5770"/>
                <a:gd name="T113" fmla="*/ 65 h 174"/>
                <a:gd name="T114" fmla="*/ 5660 w 5770"/>
                <a:gd name="T115" fmla="*/ 77 h 174"/>
                <a:gd name="T116" fmla="*/ 5427 w 5770"/>
                <a:gd name="T117" fmla="*/ 65 h 174"/>
                <a:gd name="T118" fmla="*/ 5403 w 5770"/>
                <a:gd name="T119" fmla="*/ 43 h 174"/>
                <a:gd name="T120" fmla="*/ 5343 w 5770"/>
                <a:gd name="T121" fmla="*/ 30 h 174"/>
                <a:gd name="T122" fmla="*/ 5169 w 5770"/>
                <a:gd name="T123" fmla="*/ 24 h 1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rgbClr val="070707"/>
                </a:gs>
                <a:gs pos="50000">
                  <a:srgbClr val="000000"/>
                </a:gs>
                <a:gs pos="100000">
                  <a:srgbClr val="070707"/>
                </a:gs>
              </a:gsLst>
              <a:lin ang="10800000" scaled="1"/>
            </a:gradFill>
            <a:ln>
              <a:noFill/>
            </a:ln>
            <a:effectLst/>
          </p:spPr>
          <p:txBody>
            <a:bodyPr wrap="none" anchor="ctr"/>
            <a:lstStyle/>
            <a:p>
              <a:pPr>
                <a:defRPr/>
              </a:pPr>
              <a:endParaRPr lang="pl-PL" sz="1350"/>
            </a:p>
          </p:txBody>
        </p:sp>
      </p:grpSp>
      <p:sp>
        <p:nvSpPr>
          <p:cNvPr id="1047" name="Rectangle 23">
            <a:extLst>
              <a:ext uri="{FF2B5EF4-FFF2-40B4-BE49-F238E27FC236}">
                <a16:creationId xmlns:a16="http://schemas.microsoft.com/office/drawing/2014/main" id="{238814FE-16E0-EF2C-EB44-37B1719D5B42}"/>
              </a:ext>
            </a:extLst>
          </p:cNvPr>
          <p:cNvSpPr>
            <a:spLocks noGrp="1" noChangeArrowheads="1"/>
          </p:cNvSpPr>
          <p:nvPr>
            <p:ph type="title"/>
          </p:nvPr>
        </p:nvSpPr>
        <p:spPr bwMode="auto">
          <a:xfrm>
            <a:off x="609601" y="160339"/>
            <a:ext cx="10968567" cy="1373187"/>
          </a:xfrm>
          <a:prstGeom prst="rect">
            <a:avLst/>
          </a:prstGeom>
          <a:noFill/>
          <a:ln>
            <a:noFill/>
          </a:ln>
          <a:effectLst/>
        </p:spPr>
        <p:txBody>
          <a:bodyPr vert="horz" wrap="square" lIns="90000" tIns="46800" rIns="90000" bIns="46800" numCol="1" anchor="ctr" anchorCtr="1" compatLnSpc="1">
            <a:prstTxWarp prst="textNoShape">
              <a:avLst/>
            </a:prstTxWarp>
          </a:bodyPr>
          <a:lstStyle/>
          <a:p>
            <a:pPr lvl="0"/>
            <a:r>
              <a:rPr lang="en-GB" altLang="pl-PL"/>
              <a:t>Kliknij, aby edytować format tekstu tytułu</a:t>
            </a:r>
          </a:p>
        </p:txBody>
      </p:sp>
      <p:sp>
        <p:nvSpPr>
          <p:cNvPr id="1048" name="Rectangle 24">
            <a:extLst>
              <a:ext uri="{FF2B5EF4-FFF2-40B4-BE49-F238E27FC236}">
                <a16:creationId xmlns:a16="http://schemas.microsoft.com/office/drawing/2014/main" id="{AE17BD86-0D66-869A-1542-6FF3914CF77F}"/>
              </a:ext>
            </a:extLst>
          </p:cNvPr>
          <p:cNvSpPr>
            <a:spLocks noGrp="1" noChangeArrowheads="1"/>
          </p:cNvSpPr>
          <p:nvPr>
            <p:ph type="body" idx="1"/>
          </p:nvPr>
        </p:nvSpPr>
        <p:spPr bwMode="auto">
          <a:xfrm>
            <a:off x="609601" y="1600200"/>
            <a:ext cx="10968567" cy="4527550"/>
          </a:xfrm>
          <a:prstGeom prst="rect">
            <a:avLst/>
          </a:prstGeom>
          <a:noFill/>
          <a:ln>
            <a:noFill/>
          </a:ln>
          <a:effectLst/>
        </p:spPr>
        <p:txBody>
          <a:bodyPr vert="horz" wrap="square" lIns="90000" tIns="46800" rIns="90000" bIns="46800" numCol="1" anchor="t" anchorCtr="0" compatLnSpc="1">
            <a:prstTxWarp prst="textNoShape">
              <a:avLst/>
            </a:prstTxWarp>
          </a:bodyPr>
          <a:lstStyle/>
          <a:p>
            <a:pPr lvl="0"/>
            <a:r>
              <a:rPr lang="en-GB" altLang="pl-PL"/>
              <a:t>Kliknij, aby edytować format tekstu konspektu</a:t>
            </a:r>
          </a:p>
          <a:p>
            <a:pPr lvl="1"/>
            <a:r>
              <a:rPr lang="en-GB" altLang="pl-PL"/>
              <a:t>Drugi poziom konspektu</a:t>
            </a:r>
          </a:p>
          <a:p>
            <a:pPr lvl="2"/>
            <a:r>
              <a:rPr lang="en-GB" altLang="pl-PL"/>
              <a:t>Trzeci poziom konspektu</a:t>
            </a:r>
          </a:p>
          <a:p>
            <a:pPr lvl="3"/>
            <a:r>
              <a:rPr lang="en-GB" altLang="pl-PL"/>
              <a:t>Czwarty poziom konspektu</a:t>
            </a:r>
          </a:p>
          <a:p>
            <a:pPr lvl="4"/>
            <a:r>
              <a:rPr lang="en-GB" altLang="pl-PL"/>
              <a:t>Piąty poziom konspektu</a:t>
            </a:r>
          </a:p>
          <a:p>
            <a:pPr lvl="4"/>
            <a:r>
              <a:rPr lang="en-GB" altLang="pl-PL"/>
              <a:t>Szósty poziom konspektu</a:t>
            </a:r>
          </a:p>
          <a:p>
            <a:pPr lvl="4"/>
            <a:r>
              <a:rPr lang="en-GB" altLang="pl-PL"/>
              <a:t>Siódmy poziom konspektu</a:t>
            </a:r>
          </a:p>
          <a:p>
            <a:pPr lvl="4"/>
            <a:r>
              <a:rPr lang="en-GB" altLang="pl-PL"/>
              <a:t>Ósmy poziom konspektu</a:t>
            </a:r>
          </a:p>
          <a:p>
            <a:pPr lvl="4"/>
            <a:r>
              <a:rPr lang="en-GB" altLang="pl-PL"/>
              <a:t>Dziewiąty poziom konspektu</a:t>
            </a:r>
          </a:p>
        </p:txBody>
      </p:sp>
      <p:sp>
        <p:nvSpPr>
          <p:cNvPr id="1049" name="Rectangle 25">
            <a:extLst>
              <a:ext uri="{FF2B5EF4-FFF2-40B4-BE49-F238E27FC236}">
                <a16:creationId xmlns:a16="http://schemas.microsoft.com/office/drawing/2014/main" id="{B01F9A5B-C183-8176-23BA-DFE3616F604D}"/>
              </a:ext>
            </a:extLst>
          </p:cNvPr>
          <p:cNvSpPr>
            <a:spLocks noGrp="1" noChangeArrowheads="1"/>
          </p:cNvSpPr>
          <p:nvPr>
            <p:ph type="ftr"/>
          </p:nvPr>
        </p:nvSpPr>
        <p:spPr bwMode="auto">
          <a:xfrm>
            <a:off x="4165601" y="6248401"/>
            <a:ext cx="3856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solidFill>
                  <a:srgbClr val="FFFFFF"/>
                </a:solidFill>
              </a:defRPr>
            </a:lvl1pPr>
          </a:lstStyle>
          <a:p>
            <a:pPr>
              <a:defRPr/>
            </a:pPr>
            <a:endParaRPr lang="pl-PL" altLang="pl-PL"/>
          </a:p>
        </p:txBody>
      </p:sp>
      <p:sp>
        <p:nvSpPr>
          <p:cNvPr id="1050" name="Rectangle 26">
            <a:extLst>
              <a:ext uri="{FF2B5EF4-FFF2-40B4-BE49-F238E27FC236}">
                <a16:creationId xmlns:a16="http://schemas.microsoft.com/office/drawing/2014/main" id="{07751604-997D-15A3-4657-2AB8509549FA}"/>
              </a:ext>
            </a:extLst>
          </p:cNvPr>
          <p:cNvSpPr>
            <a:spLocks noGrp="1" noChangeArrowheads="1"/>
          </p:cNvSpPr>
          <p:nvPr>
            <p:ph type="sldNum"/>
          </p:nvPr>
        </p:nvSpPr>
        <p:spPr bwMode="auto">
          <a:xfrm>
            <a:off x="8737601" y="6243639"/>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SzPct val="100000"/>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solidFill>
                  <a:srgbClr val="FFFFFF"/>
                </a:solidFill>
              </a:defRPr>
            </a:lvl1pPr>
          </a:lstStyle>
          <a:p>
            <a:pPr>
              <a:defRPr/>
            </a:pPr>
            <a:fld id="{1C190E35-1561-4C64-AF4F-9B99371497DC}" type="slidenum">
              <a:rPr lang="pl-PL" altLang="pl-PL"/>
              <a:pPr>
                <a:defRPr/>
              </a:pPr>
              <a:t>‹#›</a:t>
            </a:fld>
            <a:endParaRPr lang="pl-PL" altLang="pl-PL"/>
          </a:p>
        </p:txBody>
      </p:sp>
      <p:sp>
        <p:nvSpPr>
          <p:cNvPr id="1051" name="Rectangle 27">
            <a:extLst>
              <a:ext uri="{FF2B5EF4-FFF2-40B4-BE49-F238E27FC236}">
                <a16:creationId xmlns:a16="http://schemas.microsoft.com/office/drawing/2014/main" id="{DF4ADF8E-D99F-EED1-4AA3-9DF0109A2C49}"/>
              </a:ext>
            </a:extLst>
          </p:cNvPr>
          <p:cNvSpPr>
            <a:spLocks noGrp="1" noChangeArrowheads="1"/>
          </p:cNvSpPr>
          <p:nvPr>
            <p:ph type="dt"/>
          </p:nvPr>
        </p:nvSpPr>
        <p:spPr bwMode="auto">
          <a:xfrm>
            <a:off x="609600" y="6248401"/>
            <a:ext cx="2840567" cy="454025"/>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solidFill>
                  <a:srgbClr val="FFFFFF"/>
                </a:solidFill>
              </a:defRPr>
            </a:lvl1pPr>
          </a:lstStyle>
          <a:p>
            <a:pPr>
              <a:defRPr/>
            </a:pPr>
            <a:endParaRPr lang="pl-PL" altLang="pl-PL"/>
          </a:p>
        </p:txBody>
      </p:sp>
    </p:spTree>
    <p:extLst>
      <p:ext uri="{BB962C8B-B14F-4D97-AF65-F5344CB8AC3E}">
        <p14:creationId xmlns:p14="http://schemas.microsoft.com/office/powerpoint/2010/main" val="2953426416"/>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3100" kern="1200">
          <a:solidFill>
            <a:srgbClr val="FFFFCC"/>
          </a:solidFill>
          <a:effectLst>
            <a:outerShdw blurRad="38100" dist="38100" dir="2700000" algn="tl">
              <a:srgbClr val="000000"/>
            </a:outerShdw>
          </a:effectLst>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310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18859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2288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25717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2914650" indent="-171450" algn="ctr" defTabSz="336947" rtl="0" fontAlgn="base">
        <a:spcBef>
          <a:spcPct val="0"/>
        </a:spcBef>
        <a:spcAft>
          <a:spcPct val="0"/>
        </a:spcAft>
        <a:buClr>
          <a:srgbClr val="000000"/>
        </a:buClr>
        <a:buSzPct val="100000"/>
        <a:buFont typeface="Times New Roman" panose="02020603050405020304" pitchFamily="18" charset="0"/>
        <a:defRPr sz="3150">
          <a:solidFill>
            <a:srgbClr val="FFFFCC"/>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257175" indent="-257175" algn="l" defTabSz="336550"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FFFFFF"/>
          </a:solidFill>
          <a:effectLst>
            <a:outerShdw blurRad="38100" dist="38100" dir="2700000" algn="tl">
              <a:srgbClr val="000000"/>
            </a:outerShdw>
          </a:effectLst>
          <a:latin typeface="+mn-lt"/>
          <a:ea typeface="+mn-ea"/>
          <a:cs typeface="+mn-cs"/>
        </a:defRPr>
      </a:lvl1pPr>
      <a:lvl2pPr marL="557213" indent="-214313" algn="l" defTabSz="336550" rtl="0" eaLnBrk="0" fontAlgn="base" hangingPunct="0">
        <a:spcBef>
          <a:spcPts val="525"/>
        </a:spcBef>
        <a:spcAft>
          <a:spcPct val="0"/>
        </a:spcAft>
        <a:buClr>
          <a:srgbClr val="000000"/>
        </a:buClr>
        <a:buSzPct val="100000"/>
        <a:buFont typeface="Times New Roman" panose="02020603050405020304" pitchFamily="18" charset="0"/>
        <a:defRPr sz="2100" kern="1200">
          <a:solidFill>
            <a:srgbClr val="FFFFFF"/>
          </a:solidFill>
          <a:effectLst>
            <a:outerShdw blurRad="38100" dist="38100" dir="2700000" algn="tl">
              <a:srgbClr val="000000"/>
            </a:outerShdw>
          </a:effectLst>
          <a:latin typeface="+mn-lt"/>
          <a:ea typeface="+mn-ea"/>
          <a:cs typeface="+mn-cs"/>
        </a:defRPr>
      </a:lvl2pPr>
      <a:lvl3pPr marL="857250" indent="-171450" algn="l" defTabSz="336550" rtl="0" eaLnBrk="0" fontAlgn="base" hangingPunct="0">
        <a:spcBef>
          <a:spcPts val="450"/>
        </a:spcBef>
        <a:spcAft>
          <a:spcPct val="0"/>
        </a:spcAft>
        <a:buClr>
          <a:srgbClr val="000000"/>
        </a:buClr>
        <a:buSzPct val="100000"/>
        <a:buFont typeface="Times New Roman" panose="02020603050405020304" pitchFamily="18" charset="0"/>
        <a:defRPr kern="1200">
          <a:solidFill>
            <a:srgbClr val="FFFFFF"/>
          </a:solidFill>
          <a:effectLst>
            <a:outerShdw blurRad="38100" dist="38100" dir="2700000" algn="tl">
              <a:srgbClr val="000000"/>
            </a:outerShdw>
          </a:effectLst>
          <a:latin typeface="+mn-lt"/>
          <a:ea typeface="+mn-ea"/>
          <a:cs typeface="+mn-cs"/>
        </a:defRPr>
      </a:lvl3pPr>
      <a:lvl4pPr marL="12001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4pPr>
      <a:lvl5pPr marL="1543050" indent="-171450" algn="l" defTabSz="336550" rtl="0" eaLnBrk="0" fontAlgn="base" hangingPunct="0">
        <a:spcBef>
          <a:spcPts val="375"/>
        </a:spcBef>
        <a:spcAft>
          <a:spcPct val="0"/>
        </a:spcAft>
        <a:buClr>
          <a:srgbClr val="000000"/>
        </a:buClr>
        <a:buSzPct val="100000"/>
        <a:buFont typeface="Times New Roman" panose="02020603050405020304" pitchFamily="18" charset="0"/>
        <a:defRPr sz="1500" kern="1200">
          <a:solidFill>
            <a:srgbClr val="FFFFFF"/>
          </a:solidFill>
          <a:effectLst>
            <a:outerShdw blurRad="38100" dist="38100" dir="2700000" algn="tl">
              <a:srgbClr val="000000"/>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aworzymskie.ug.edu.p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A0CC9560-8FB0-D6BE-DB08-C786939BB12F}"/>
              </a:ext>
            </a:extLst>
          </p:cNvPr>
          <p:cNvSpPr>
            <a:spLocks noGrp="1" noChangeArrowheads="1"/>
          </p:cNvSpPr>
          <p:nvPr>
            <p:ph type="title"/>
          </p:nvPr>
        </p:nvSpPr>
        <p:spPr>
          <a:xfrm>
            <a:off x="1592264" y="115888"/>
            <a:ext cx="9075737" cy="349938"/>
          </a:xfrm>
        </p:spPr>
        <p:txBody>
          <a:bodyPr/>
          <a:lstStyle/>
          <a:p>
            <a:pPr defTabSz="336947" eaLnBrk="1" hangingPunct="1">
              <a:buClrTx/>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a:pPr>
            <a:r>
              <a:rPr lang="pl-PL" sz="2800" dirty="0">
                <a:solidFill>
                  <a:srgbClr val="FFFF00"/>
                </a:solidFill>
                <a:latin typeface="Arial" panose="020B0604020202020204" pitchFamily="34" charset="0"/>
              </a:rPr>
              <a:t>Prawo rzymskie: prawo dotyczące osób II</a:t>
            </a:r>
            <a:endParaRPr lang="pl-PL" sz="2100" dirty="0">
              <a:solidFill>
                <a:srgbClr val="FFFF00"/>
              </a:solidFill>
              <a:latin typeface="Arial" panose="020B0604020202020204" pitchFamily="34" charset="0"/>
            </a:endParaRPr>
          </a:p>
        </p:txBody>
      </p:sp>
      <p:sp>
        <p:nvSpPr>
          <p:cNvPr id="21507" name="Rectangle 2">
            <a:extLst>
              <a:ext uri="{FF2B5EF4-FFF2-40B4-BE49-F238E27FC236}">
                <a16:creationId xmlns:a16="http://schemas.microsoft.com/office/drawing/2014/main" id="{6B01BE01-EC59-3929-294F-808EA2B22E25}"/>
              </a:ext>
            </a:extLst>
          </p:cNvPr>
          <p:cNvSpPr>
            <a:spLocks noGrp="1" noChangeArrowheads="1"/>
          </p:cNvSpPr>
          <p:nvPr>
            <p:ph type="subTitle" idx="4294967295"/>
          </p:nvPr>
        </p:nvSpPr>
        <p:spPr>
          <a:xfrm>
            <a:off x="0" y="698740"/>
            <a:ext cx="12085608" cy="53020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500" tIns="35100" rIns="67500" bIns="35100" numCol="1" anchor="t" anchorCtr="0" compatLnSpc="1">
            <a:prstTxWarp prst="textNoShape">
              <a:avLst/>
            </a:prstTxWarp>
          </a:bodyPr>
          <a:lstStyle/>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dr hab. Jacek Wiewiorowski, profesor uczelni </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Kierownik Zakładu Prawa Rzymskiego</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Katedra Prawa Cywilnego </a:t>
            </a:r>
            <a:r>
              <a:rPr lang="pl-PL" altLang="pl-PL" sz="1750" dirty="0" err="1">
                <a:effectLst/>
                <a:latin typeface="Arial" panose="020B0604020202020204" pitchFamily="34" charset="0"/>
              </a:rPr>
              <a:t>WPiA</a:t>
            </a:r>
            <a:r>
              <a:rPr lang="pl-PL" altLang="pl-PL" sz="1750" dirty="0">
                <a:effectLst/>
                <a:latin typeface="Arial" panose="020B0604020202020204" pitchFamily="34" charset="0"/>
              </a:rPr>
              <a:t> UG</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Dalsze informacje:</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http://prawo.ug.edu.pl/pracownik/59485/jacek_wiewiorowski</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endParaRPr lang="pl-PL" altLang="pl-PL" sz="1750" dirty="0">
              <a:effectLst/>
              <a:latin typeface="Arial" panose="020B0604020202020204" pitchFamily="34" charset="0"/>
            </a:endParaRP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endParaRPr lang="pl-PL" altLang="pl-PL" sz="1750" dirty="0">
              <a:effectLst/>
              <a:latin typeface="Arial" panose="020B0604020202020204" pitchFamily="34" charset="0"/>
            </a:endParaRP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Konsultacje: poniedziałek, godz. 17.15-18.45, pokój 4039/MS </a:t>
            </a:r>
            <a:r>
              <a:rPr lang="pl-PL" altLang="pl-PL" sz="1750" dirty="0" err="1">
                <a:effectLst/>
                <a:latin typeface="Arial" panose="020B0604020202020204" pitchFamily="34" charset="0"/>
              </a:rPr>
              <a:t>Teams</a:t>
            </a:r>
            <a:endParaRPr lang="pl-PL" altLang="pl-PL" sz="1750" dirty="0">
              <a:effectLst/>
              <a:latin typeface="Arial" panose="020B0604020202020204" pitchFamily="34" charset="0"/>
            </a:endParaRP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Link: </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https://teams.microsoft.com/l/meetup-join/19%3ameeting_MTE3Y2ZjNzYtYzJiYS00ODM1LWE3ZDUtOWMwMGEwOTgzYTll%40thread.v2/0?context=%7b%22Tid%22%3a%222d9a5a9f-69b7-4940-a1a6-af55f35ba069%22%2c%22Oid%22%3a%22c7c36e68-500b-45ca-a104-6b5cd7098bed%22%7d</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endParaRPr lang="pl-PL" altLang="pl-PL" sz="1750" dirty="0">
              <a:effectLst/>
              <a:latin typeface="Arial" panose="020B0604020202020204" pitchFamily="34" charset="0"/>
            </a:endParaRP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Kontakt:</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E-mail: jacek.wiewiorowski@prawo.ug.edu.pl</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Telefon: +48 58 523 29 50</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Pokój  4039 </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E-mail do sekretariatu: sekretariat04@prawo.ug.edu.pl</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effectLst/>
                <a:latin typeface="Arial" panose="020B0604020202020204" pitchFamily="34" charset="0"/>
              </a:rPr>
              <a:t>Telefon do sekretariatu: +48 58 523 28 51</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solidFill>
                  <a:schemeClr val="tx1"/>
                </a:solidFill>
                <a:effectLst/>
                <a:highlight>
                  <a:srgbClr val="FFFF00"/>
                </a:highlight>
                <a:latin typeface="Arial" panose="020B0604020202020204" pitchFamily="34" charset="0"/>
              </a:rPr>
              <a:t>Strona Zakładu Prawa Rzymskiego:  </a:t>
            </a:r>
            <a:r>
              <a:rPr lang="pl-PL" altLang="pl-PL" sz="1750" dirty="0">
                <a:effectLst/>
                <a:latin typeface="Arial" panose="020B0604020202020204" pitchFamily="34" charset="0"/>
                <a:hlinkClick r:id="rId3"/>
              </a:rPr>
              <a:t>http://www.praworzymskie.ug.edu.pl/</a:t>
            </a:r>
            <a:endParaRPr lang="pl-PL" altLang="pl-PL" sz="1750" dirty="0">
              <a:effectLst/>
              <a:latin typeface="Arial" panose="020B0604020202020204" pitchFamily="34" charset="0"/>
            </a:endParaRP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r>
              <a:rPr lang="pl-PL" altLang="pl-PL" sz="1750" dirty="0">
                <a:solidFill>
                  <a:schemeClr val="tx1"/>
                </a:solidFill>
                <a:effectLst/>
                <a:highlight>
                  <a:srgbClr val="FFFF00"/>
                </a:highlight>
                <a:latin typeface="Arial" panose="020B0604020202020204" pitchFamily="34" charset="0"/>
              </a:rPr>
              <a:t>Link – wykład: </a:t>
            </a:r>
            <a:r>
              <a:rPr lang="pl-PL" altLang="pl-PL" sz="1750" dirty="0">
                <a:effectLst/>
                <a:latin typeface="Arial" panose="020B0604020202020204" pitchFamily="34" charset="0"/>
              </a:rPr>
              <a:t>https://teams.microsoft.com/l/meetup-join/19%3aoCH9bipu86UNylZuQX4V5xBWqodpjs-ONumUyGCP3IY1%40thread.tacv2/1728982393616?context=%7b%22Tid%22%3a%222d9a5a9f-69b7-4940-a1a6-af55f35ba069%22%2c%22Oid%22%3a%22c7c36e68-500b-45ca-a104-6b5cd7098bed%22%7d</a:t>
            </a: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endParaRPr lang="pl-PL" altLang="pl-PL" sz="1750" dirty="0">
              <a:effectLst/>
              <a:latin typeface="Arial" panose="020B0604020202020204" pitchFamily="34" charset="0"/>
            </a:endParaRP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endParaRPr lang="pl-PL" altLang="pl-PL" sz="1750" dirty="0">
              <a:effectLst/>
              <a:latin typeface="Arial" panose="020B0604020202020204" pitchFamily="34" charset="0"/>
            </a:endParaRPr>
          </a:p>
          <a:p>
            <a:pPr marL="0" indent="0" eaLnBrk="1" hangingPunct="1">
              <a:lnSpc>
                <a:spcPct val="80000"/>
              </a:lnSpc>
              <a:spcBef>
                <a:spcPts val="375"/>
              </a:spcBef>
              <a:buClrTx/>
              <a:buSzPct val="80000"/>
              <a:tabLst>
                <a:tab pos="0" algn="l"/>
                <a:tab pos="77788" algn="l"/>
                <a:tab pos="414338" algn="l"/>
                <a:tab pos="752475" algn="l"/>
                <a:tab pos="1089025" algn="l"/>
                <a:tab pos="1425575" algn="l"/>
                <a:tab pos="1762125" algn="l"/>
                <a:tab pos="2100263" algn="l"/>
                <a:tab pos="2436813" algn="l"/>
                <a:tab pos="2773363" algn="l"/>
                <a:tab pos="3109913" algn="l"/>
                <a:tab pos="3448050" algn="l"/>
                <a:tab pos="3784600" algn="l"/>
                <a:tab pos="4121150" algn="l"/>
                <a:tab pos="4457700" algn="l"/>
                <a:tab pos="4795838" algn="l"/>
                <a:tab pos="5132388" algn="l"/>
                <a:tab pos="5468938" algn="l"/>
                <a:tab pos="5805488" algn="l"/>
                <a:tab pos="6143625" algn="l"/>
                <a:tab pos="6480175" algn="l"/>
              </a:tabLst>
              <a:defRPr/>
            </a:pPr>
            <a:endParaRPr lang="pl-PL" altLang="pl-PL" sz="1750" dirty="0">
              <a:effectLst/>
              <a:latin typeface="Arial" panose="020B0604020202020204" pitchFamily="34" charset="0"/>
            </a:endParaRPr>
          </a:p>
        </p:txBody>
      </p:sp>
    </p:spTree>
    <p:extLst>
      <p:ext uri="{BB962C8B-B14F-4D97-AF65-F5344CB8AC3E}">
        <p14:creationId xmlns:p14="http://schemas.microsoft.com/office/powerpoint/2010/main" val="1130820177"/>
      </p:ext>
    </p:extLst>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a:extLst>
              <a:ext uri="{FF2B5EF4-FFF2-40B4-BE49-F238E27FC236}">
                <a16:creationId xmlns:a16="http://schemas.microsoft.com/office/drawing/2014/main" id="{75593234-78AB-2A0B-9ACD-5DBE606F8A02}"/>
              </a:ext>
            </a:extLst>
          </p:cNvPr>
          <p:cNvSpPr>
            <a:spLocks noGrp="1" noChangeArrowheads="1"/>
          </p:cNvSpPr>
          <p:nvPr>
            <p:ph type="title"/>
          </p:nvPr>
        </p:nvSpPr>
        <p:spPr>
          <a:xfrm>
            <a:off x="223520" y="-125413"/>
            <a:ext cx="11826239" cy="103346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b="1" dirty="0" err="1">
                <a:solidFill>
                  <a:srgbClr val="FFC000"/>
                </a:solidFill>
                <a:latin typeface="Arial" panose="020B0604020202020204" pitchFamily="34" charset="0"/>
              </a:rPr>
              <a:t>Ograniczenia</a:t>
            </a:r>
            <a:r>
              <a:rPr lang="en-US" altLang="pl-PL" sz="2400" b="1" dirty="0">
                <a:solidFill>
                  <a:srgbClr val="FFC000"/>
                </a:solidFill>
                <a:latin typeface="Arial" panose="020B0604020202020204" pitchFamily="34" charset="0"/>
              </a:rPr>
              <a:t> ze </a:t>
            </a:r>
            <a:r>
              <a:rPr lang="en-US" altLang="pl-PL" sz="2400" b="1" dirty="0" err="1">
                <a:solidFill>
                  <a:srgbClr val="FFC000"/>
                </a:solidFill>
                <a:latin typeface="Arial" panose="020B0604020202020204" pitchFamily="34" charset="0"/>
              </a:rPr>
              <a:t>względu</a:t>
            </a:r>
            <a:r>
              <a:rPr lang="en-US" altLang="pl-PL" sz="2400" b="1" dirty="0">
                <a:solidFill>
                  <a:srgbClr val="FFC000"/>
                </a:solidFill>
                <a:latin typeface="Arial" panose="020B0604020202020204" pitchFamily="34" charset="0"/>
              </a:rPr>
              <a:t> </a:t>
            </a:r>
            <a:r>
              <a:rPr lang="en-US" altLang="pl-PL" sz="2400" b="1" dirty="0" err="1">
                <a:solidFill>
                  <a:srgbClr val="FFC000"/>
                </a:solidFill>
                <a:latin typeface="Arial" panose="020B0604020202020204" pitchFamily="34" charset="0"/>
              </a:rPr>
              <a:t>na</a:t>
            </a:r>
            <a:r>
              <a:rPr lang="en-US" altLang="pl-PL" sz="2400" b="1" dirty="0">
                <a:solidFill>
                  <a:srgbClr val="FFC000"/>
                </a:solidFill>
                <a:latin typeface="Arial" panose="020B0604020202020204" pitchFamily="34" charset="0"/>
              </a:rPr>
              <a:t> </a:t>
            </a:r>
            <a:r>
              <a:rPr lang="en-US" altLang="pl-PL" sz="2400" b="1" dirty="0" err="1">
                <a:solidFill>
                  <a:srgbClr val="FFC000"/>
                </a:solidFill>
                <a:latin typeface="Arial" panose="020B0604020202020204" pitchFamily="34" charset="0"/>
              </a:rPr>
              <a:t>wiek</a:t>
            </a:r>
            <a:r>
              <a:rPr lang="en-US" altLang="pl-PL" sz="2400" b="1" dirty="0">
                <a:solidFill>
                  <a:srgbClr val="FFC000"/>
                </a:solidFill>
                <a:latin typeface="Arial" panose="020B0604020202020204" pitchFamily="34" charset="0"/>
              </a:rPr>
              <a:t> –</a:t>
            </a:r>
            <a:r>
              <a:rPr lang="pl-PL" altLang="pl-PL" sz="2400" b="1" dirty="0">
                <a:solidFill>
                  <a:srgbClr val="FFC000"/>
                </a:solidFill>
                <a:latin typeface="Arial" panose="020B0604020202020204" pitchFamily="34" charset="0"/>
              </a:rPr>
              <a:t> rzymskie prawo prywatne:</a:t>
            </a:r>
            <a:r>
              <a:rPr lang="en-US" altLang="pl-PL" sz="2400" b="1" dirty="0">
                <a:solidFill>
                  <a:srgbClr val="FFC000"/>
                </a:solidFill>
                <a:latin typeface="Arial" panose="020B0604020202020204" pitchFamily="34" charset="0"/>
              </a:rPr>
              <a:t> </a:t>
            </a:r>
            <a:br>
              <a:rPr lang="pl-PL" altLang="pl-PL" sz="2400" b="1" dirty="0">
                <a:solidFill>
                  <a:srgbClr val="FFC000"/>
                </a:solidFill>
                <a:latin typeface="Arial" panose="020B0604020202020204" pitchFamily="34" charset="0"/>
              </a:rPr>
            </a:br>
            <a:r>
              <a:rPr lang="en-US" altLang="pl-PL" sz="2400" b="1" dirty="0">
                <a:solidFill>
                  <a:srgbClr val="FFC000"/>
                </a:solidFill>
                <a:latin typeface="Arial" panose="020B0604020202020204" pitchFamily="34" charset="0"/>
              </a:rPr>
              <a:t>0-7; 7-12/14; 12/14-25</a:t>
            </a:r>
          </a:p>
        </p:txBody>
      </p:sp>
      <p:sp>
        <p:nvSpPr>
          <p:cNvPr id="46082" name="Rectangle 2">
            <a:extLst>
              <a:ext uri="{FF2B5EF4-FFF2-40B4-BE49-F238E27FC236}">
                <a16:creationId xmlns:a16="http://schemas.microsoft.com/office/drawing/2014/main" id="{0EC4BCA2-8C8A-8DA8-804D-2C84BCF1D82D}"/>
              </a:ext>
            </a:extLst>
          </p:cNvPr>
          <p:cNvSpPr>
            <a:spLocks noGrp="1" noChangeArrowheads="1"/>
          </p:cNvSpPr>
          <p:nvPr>
            <p:ph idx="1"/>
          </p:nvPr>
        </p:nvSpPr>
        <p:spPr>
          <a:xfrm>
            <a:off x="223520" y="908051"/>
            <a:ext cx="11734799" cy="6291263"/>
          </a:xfrm>
        </p:spPr>
        <p:txBody>
          <a:bodyPr/>
          <a:lstStyle/>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300" u="sng" dirty="0">
                <a:latin typeface="Arial" panose="020B0604020202020204" pitchFamily="34" charset="0"/>
              </a:rPr>
              <a:t>DZIECI</a:t>
            </a:r>
            <a:r>
              <a:rPr lang="en-US" altLang="pl-PL" sz="2300" u="sng" dirty="0">
                <a:latin typeface="Arial" panose="020B0604020202020204" pitchFamily="34" charset="0"/>
              </a:rPr>
              <a:t> (</a:t>
            </a:r>
            <a:r>
              <a:rPr lang="en-US" altLang="pl-PL" sz="2300" i="1" u="sng" dirty="0" err="1">
                <a:latin typeface="Arial" panose="020B0604020202020204" pitchFamily="34" charset="0"/>
              </a:rPr>
              <a:t>infantes</a:t>
            </a:r>
            <a:r>
              <a:rPr lang="en-US" altLang="pl-PL" sz="2300" u="sng" dirty="0">
                <a:latin typeface="Arial" panose="020B0604020202020204" pitchFamily="34" charset="0"/>
              </a:rPr>
              <a:t>) </a:t>
            </a:r>
            <a:r>
              <a:rPr lang="en-US" altLang="pl-PL" sz="2300" dirty="0">
                <a:latin typeface="Arial" panose="020B0604020202020204" pitchFamily="34" charset="0"/>
              </a:rPr>
              <a:t>– od </a:t>
            </a:r>
            <a:r>
              <a:rPr lang="en-US" altLang="pl-PL" sz="2300" dirty="0" err="1">
                <a:latin typeface="Arial" panose="020B0604020202020204" pitchFamily="34" charset="0"/>
              </a:rPr>
              <a:t>urodzenia</a:t>
            </a:r>
            <a:r>
              <a:rPr lang="en-US" altLang="pl-PL" sz="2300" dirty="0">
                <a:latin typeface="Arial" panose="020B0604020202020204" pitchFamily="34" charset="0"/>
              </a:rPr>
              <a:t> do </a:t>
            </a:r>
            <a:r>
              <a:rPr lang="en-US" altLang="pl-PL" sz="2300" dirty="0" err="1">
                <a:latin typeface="Arial" panose="020B0604020202020204" pitchFamily="34" charset="0"/>
              </a:rPr>
              <a:t>ukończenia</a:t>
            </a:r>
            <a:r>
              <a:rPr lang="en-US" altLang="pl-PL" sz="2300" dirty="0">
                <a:latin typeface="Arial" panose="020B0604020202020204" pitchFamily="34" charset="0"/>
              </a:rPr>
              <a:t> </a:t>
            </a:r>
            <a:r>
              <a:rPr lang="en-US" altLang="pl-PL" sz="2300" dirty="0" err="1">
                <a:latin typeface="Arial" panose="020B0604020202020204" pitchFamily="34" charset="0"/>
              </a:rPr>
              <a:t>siódmego</a:t>
            </a:r>
            <a:r>
              <a:rPr lang="en-US" altLang="pl-PL" sz="2300" dirty="0">
                <a:latin typeface="Arial" panose="020B0604020202020204" pitchFamily="34" charset="0"/>
              </a:rPr>
              <a:t> </a:t>
            </a:r>
            <a:r>
              <a:rPr lang="en-US" altLang="pl-PL" sz="2300" dirty="0" err="1">
                <a:latin typeface="Arial" panose="020B0604020202020204" pitchFamily="34" charset="0"/>
              </a:rPr>
              <a:t>roku</a:t>
            </a:r>
            <a:r>
              <a:rPr lang="en-US" altLang="pl-PL" sz="2300" dirty="0">
                <a:latin typeface="Arial" panose="020B0604020202020204" pitchFamily="34" charset="0"/>
              </a:rPr>
              <a:t> </a:t>
            </a:r>
            <a:r>
              <a:rPr lang="en-US" altLang="pl-PL" sz="2300" dirty="0" err="1">
                <a:latin typeface="Arial" panose="020B0604020202020204" pitchFamily="34" charset="0"/>
              </a:rPr>
              <a:t>życia</a:t>
            </a: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a:solidFill>
                  <a:srgbClr val="FFFF00"/>
                </a:solidFill>
                <a:latin typeface="Arial" panose="020B0604020202020204" pitchFamily="34" charset="0"/>
              </a:rPr>
              <a:t>Ale do </a:t>
            </a:r>
            <a:r>
              <a:rPr lang="en-US" altLang="pl-PL" sz="2300" dirty="0" err="1">
                <a:solidFill>
                  <a:srgbClr val="FFFF00"/>
                </a:solidFill>
                <a:latin typeface="Arial" panose="020B0604020202020204" pitchFamily="34" charset="0"/>
              </a:rPr>
              <a:t>czynności</a:t>
            </a:r>
            <a:r>
              <a:rPr lang="en-US" altLang="pl-PL" sz="2300" dirty="0">
                <a:solidFill>
                  <a:srgbClr val="FFFF00"/>
                </a:solidFill>
                <a:latin typeface="Arial" panose="020B0604020202020204" pitchFamily="34" charset="0"/>
              </a:rPr>
              <a:t> </a:t>
            </a:r>
            <a:r>
              <a:rPr lang="en-US" altLang="pl-PL" sz="2300" dirty="0" err="1">
                <a:solidFill>
                  <a:srgbClr val="FFFF00"/>
                </a:solidFill>
                <a:latin typeface="Arial" panose="020B0604020202020204" pitchFamily="34" charset="0"/>
              </a:rPr>
              <a:t>faktycznych</a:t>
            </a:r>
            <a:r>
              <a:rPr lang="en-US" altLang="pl-PL" sz="2300" dirty="0">
                <a:solidFill>
                  <a:srgbClr val="FFFF00"/>
                </a:solidFill>
                <a:latin typeface="Arial" panose="020B0604020202020204" pitchFamily="34" charset="0"/>
              </a:rPr>
              <a:t> – np. </a:t>
            </a:r>
            <a:r>
              <a:rPr lang="en-US" altLang="pl-PL" sz="2300" dirty="0" err="1">
                <a:solidFill>
                  <a:srgbClr val="FFFF00"/>
                </a:solidFill>
                <a:latin typeface="Arial" panose="020B0604020202020204" pitchFamily="34" charset="0"/>
              </a:rPr>
              <a:t>zaręczyny</a:t>
            </a:r>
            <a:r>
              <a:rPr lang="en-US" altLang="pl-PL" sz="2300" dirty="0">
                <a:solidFill>
                  <a:srgbClr val="FFFF00"/>
                </a:solidFill>
                <a:latin typeface="Arial" panose="020B0604020202020204" pitchFamily="34" charset="0"/>
              </a:rPr>
              <a:t> - </a:t>
            </a:r>
            <a:r>
              <a:rPr lang="en-US" altLang="pl-PL" sz="2300" dirty="0" err="1">
                <a:solidFill>
                  <a:srgbClr val="FFFF00"/>
                </a:solidFill>
                <a:latin typeface="Arial" panose="020B0604020202020204" pitchFamily="34" charset="0"/>
              </a:rPr>
              <a:t>zd</a:t>
            </a:r>
            <a:r>
              <a:rPr lang="pl-PL" altLang="pl-PL" sz="2300" dirty="0">
                <a:solidFill>
                  <a:srgbClr val="FFFF00"/>
                </a:solidFill>
                <a:latin typeface="Arial" panose="020B0604020202020204" pitchFamily="34" charset="0"/>
              </a:rPr>
              <a:t>o</a:t>
            </a:r>
            <a:r>
              <a:rPr lang="en-US" altLang="pl-PL" sz="2300" dirty="0" err="1">
                <a:solidFill>
                  <a:srgbClr val="FFFF00"/>
                </a:solidFill>
                <a:latin typeface="Arial" panose="020B0604020202020204" pitchFamily="34" charset="0"/>
              </a:rPr>
              <a:t>lność</a:t>
            </a:r>
            <a:r>
              <a:rPr lang="en-US" altLang="pl-PL" sz="2300" dirty="0">
                <a:solidFill>
                  <a:srgbClr val="FFFF00"/>
                </a:solidFill>
                <a:latin typeface="Arial" panose="020B0604020202020204" pitchFamily="34" charset="0"/>
              </a:rPr>
              <a:t> </a:t>
            </a:r>
            <a:r>
              <a:rPr lang="pl-PL" altLang="pl-PL" sz="2300" dirty="0">
                <a:solidFill>
                  <a:srgbClr val="FFFF00"/>
                </a:solidFill>
                <a:latin typeface="Arial" panose="020B0604020202020204" pitchFamily="34" charset="0"/>
              </a:rPr>
              <a:t>TAK ale</a:t>
            </a:r>
            <a:r>
              <a:rPr lang="en-US" altLang="pl-PL" sz="2300" dirty="0">
                <a:solidFill>
                  <a:srgbClr val="FFFF00"/>
                </a:solidFill>
                <a:latin typeface="Arial" panose="020B0604020202020204" pitchFamily="34" charset="0"/>
              </a:rPr>
              <a:t> </a:t>
            </a:r>
            <a:r>
              <a:rPr lang="en-US" altLang="pl-PL" sz="2300" dirty="0" err="1">
                <a:solidFill>
                  <a:srgbClr val="FFFF00"/>
                </a:solidFill>
                <a:latin typeface="Arial" panose="020B0604020202020204" pitchFamily="34" charset="0"/>
              </a:rPr>
              <a:t>małżeństwo</a:t>
            </a:r>
            <a:r>
              <a:rPr lang="en-US" altLang="pl-PL" sz="2300" dirty="0">
                <a:solidFill>
                  <a:srgbClr val="FFFF00"/>
                </a:solidFill>
                <a:latin typeface="Arial" panose="020B0604020202020204" pitchFamily="34" charset="0"/>
              </a:rPr>
              <a:t> </a:t>
            </a:r>
            <a:r>
              <a:rPr lang="en-US" altLang="pl-PL" sz="2300" dirty="0" err="1">
                <a:solidFill>
                  <a:srgbClr val="FFFF00"/>
                </a:solidFill>
                <a:latin typeface="Arial" panose="020B0604020202020204" pitchFamily="34" charset="0"/>
              </a:rPr>
              <a:t>już</a:t>
            </a:r>
            <a:r>
              <a:rPr lang="en-US" altLang="pl-PL" sz="2300" dirty="0">
                <a:solidFill>
                  <a:srgbClr val="FFFF00"/>
                </a:solidFill>
                <a:latin typeface="Arial" panose="020B0604020202020204" pitchFamily="34" charset="0"/>
              </a:rPr>
              <a:t> NIE!</a:t>
            </a:r>
            <a:r>
              <a:rPr lang="pl-PL" altLang="pl-PL" sz="2300" dirty="0">
                <a:solidFill>
                  <a:srgbClr val="FFFF00"/>
                </a:solidFill>
                <a:latin typeface="Arial" panose="020B0604020202020204" pitchFamily="34" charset="0"/>
              </a:rPr>
              <a:t> </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300" dirty="0">
              <a:solidFill>
                <a:srgbClr val="FFC000"/>
              </a:solidFill>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300" dirty="0">
                <a:latin typeface="Arial" panose="020B0604020202020204" pitchFamily="34" charset="0"/>
              </a:rPr>
              <a:t>B</a:t>
            </a:r>
            <a:r>
              <a:rPr lang="en-US" altLang="pl-PL" sz="2300" dirty="0" err="1">
                <a:latin typeface="Arial" panose="020B0604020202020204" pitchFamily="34" charset="0"/>
              </a:rPr>
              <a:t>rak</a:t>
            </a:r>
            <a:r>
              <a:rPr lang="pl-PL" altLang="pl-PL" sz="2300" dirty="0">
                <a:latin typeface="Arial" panose="020B0604020202020204" pitchFamily="34" charset="0"/>
              </a:rPr>
              <a:t> </a:t>
            </a:r>
            <a:r>
              <a:rPr lang="en-US" altLang="pl-PL" sz="2300" dirty="0" err="1">
                <a:latin typeface="Arial" panose="020B0604020202020204" pitchFamily="34" charset="0"/>
              </a:rPr>
              <a:t>władzy</a:t>
            </a:r>
            <a:r>
              <a:rPr lang="en-US" altLang="pl-PL" sz="2300" dirty="0">
                <a:latin typeface="Arial" panose="020B0604020202020204" pitchFamily="34" charset="0"/>
              </a:rPr>
              <a:t> </a:t>
            </a:r>
            <a:r>
              <a:rPr lang="en-US" altLang="pl-PL" sz="2300" dirty="0" err="1">
                <a:latin typeface="Arial" panose="020B0604020202020204" pitchFamily="34" charset="0"/>
              </a:rPr>
              <a:t>ojcowskiej</a:t>
            </a:r>
            <a:r>
              <a:rPr lang="en-US" altLang="pl-PL" sz="2300" dirty="0">
                <a:latin typeface="Arial" panose="020B0604020202020204" pitchFamily="34" charset="0"/>
              </a:rPr>
              <a:t> </a:t>
            </a:r>
            <a:r>
              <a:rPr lang="pl-PL" altLang="pl-PL" sz="2300" dirty="0">
                <a:latin typeface="Arial" panose="020B0604020202020204" pitchFamily="34" charset="0"/>
              </a:rPr>
              <a:t>- </a:t>
            </a:r>
            <a:r>
              <a:rPr lang="en-US" altLang="pl-PL" sz="2300" dirty="0" err="1">
                <a:latin typeface="Arial" panose="020B0604020202020204" pitchFamily="34" charset="0"/>
              </a:rPr>
              <a:t>dzieci</a:t>
            </a:r>
            <a:r>
              <a:rPr lang="en-US" altLang="pl-PL" sz="2300" dirty="0">
                <a:latin typeface="Arial" panose="020B0604020202020204" pitchFamily="34" charset="0"/>
              </a:rPr>
              <a:t> </a:t>
            </a:r>
            <a:r>
              <a:rPr lang="en-US" altLang="pl-PL" sz="2300" dirty="0" err="1">
                <a:latin typeface="Arial" panose="020B0604020202020204" pitchFamily="34" charset="0"/>
              </a:rPr>
              <a:t>musiały</a:t>
            </a:r>
            <a:r>
              <a:rPr lang="en-US" altLang="pl-PL" sz="2300" dirty="0">
                <a:latin typeface="Arial" panose="020B0604020202020204" pitchFamily="34" charset="0"/>
              </a:rPr>
              <a:t> </a:t>
            </a:r>
            <a:r>
              <a:rPr lang="en-US" altLang="pl-PL" sz="2300" dirty="0" err="1">
                <a:latin typeface="Arial" panose="020B0604020202020204" pitchFamily="34" charset="0"/>
              </a:rPr>
              <a:t>znajdować</a:t>
            </a:r>
            <a:r>
              <a:rPr lang="en-US" altLang="pl-PL" sz="2300" dirty="0">
                <a:latin typeface="Arial" panose="020B0604020202020204" pitchFamily="34" charset="0"/>
              </a:rPr>
              <a:t> </a:t>
            </a:r>
            <a:r>
              <a:rPr lang="en-US" altLang="pl-PL" sz="2300" dirty="0" err="1">
                <a:latin typeface="Arial" panose="020B0604020202020204" pitchFamily="34" charset="0"/>
              </a:rPr>
              <a:t>się</a:t>
            </a:r>
            <a:r>
              <a:rPr lang="en-US" altLang="pl-PL" sz="2300" dirty="0">
                <a:latin typeface="Arial" panose="020B0604020202020204" pitchFamily="34" charset="0"/>
              </a:rPr>
              <a:t> pod </a:t>
            </a:r>
            <a:r>
              <a:rPr lang="en-US" altLang="pl-PL" sz="2300" dirty="0" err="1">
                <a:latin typeface="Arial" panose="020B0604020202020204" pitchFamily="34" charset="0"/>
              </a:rPr>
              <a:t>opieką</a:t>
            </a:r>
            <a:r>
              <a:rPr lang="en-US" altLang="pl-PL" sz="2300" dirty="0">
                <a:latin typeface="Arial" panose="020B0604020202020204" pitchFamily="34" charset="0"/>
              </a:rPr>
              <a:t> (</a:t>
            </a:r>
            <a:r>
              <a:rPr lang="en-US" altLang="pl-PL" sz="2300" i="1" dirty="0">
                <a:latin typeface="Arial" panose="020B0604020202020204" pitchFamily="34" charset="0"/>
              </a:rPr>
              <a:t>tutela</a:t>
            </a:r>
            <a:r>
              <a:rPr lang="en-US" altLang="pl-PL" sz="2300" dirty="0">
                <a:latin typeface="Arial" panose="020B0604020202020204" pitchFamily="34" charset="0"/>
              </a:rPr>
              <a:t>)</a:t>
            </a:r>
            <a:r>
              <a:rPr lang="pl-PL" altLang="pl-PL" sz="2300" dirty="0">
                <a:latin typeface="Arial" panose="020B0604020202020204" pitchFamily="34" charset="0"/>
              </a:rPr>
              <a:t> -</a:t>
            </a:r>
            <a:endParaRPr lang="en-US"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300" dirty="0">
                <a:latin typeface="Arial" panose="020B0604020202020204" pitchFamily="34" charset="0"/>
              </a:rPr>
              <a:t>o</a:t>
            </a:r>
            <a:r>
              <a:rPr lang="en-US" altLang="pl-PL" sz="2300" dirty="0" err="1">
                <a:latin typeface="Arial" panose="020B0604020202020204" pitchFamily="34" charset="0"/>
              </a:rPr>
              <a:t>piekun</a:t>
            </a:r>
            <a:r>
              <a:rPr lang="en-US" altLang="pl-PL" sz="2300" dirty="0">
                <a:latin typeface="Arial" panose="020B0604020202020204" pitchFamily="34" charset="0"/>
              </a:rPr>
              <a:t> </a:t>
            </a:r>
            <a:r>
              <a:rPr lang="en-US" altLang="pl-PL" sz="2300" dirty="0" err="1">
                <a:latin typeface="Arial" panose="020B0604020202020204" pitchFamily="34" charset="0"/>
              </a:rPr>
              <a:t>działał</a:t>
            </a:r>
            <a:r>
              <a:rPr lang="en-US" altLang="pl-PL" sz="2300" dirty="0">
                <a:latin typeface="Arial" panose="020B0604020202020204" pitchFamily="34" charset="0"/>
              </a:rPr>
              <a:t> </a:t>
            </a:r>
            <a:r>
              <a:rPr lang="en-US" altLang="pl-PL" sz="2300" dirty="0" err="1">
                <a:latin typeface="Arial" panose="020B0604020202020204" pitchFamily="34" charset="0"/>
              </a:rPr>
              <a:t>zamiast</a:t>
            </a:r>
            <a:r>
              <a:rPr lang="en-US" altLang="pl-PL" sz="2300" dirty="0">
                <a:latin typeface="Arial" panose="020B0604020202020204" pitchFamily="34" charset="0"/>
              </a:rPr>
              <a:t> </a:t>
            </a:r>
            <a:r>
              <a:rPr lang="en-US" altLang="pl-PL" sz="2300" dirty="0" err="1">
                <a:latin typeface="Arial" panose="020B0604020202020204" pitchFamily="34" charset="0"/>
              </a:rPr>
              <a:t>nich</a:t>
            </a:r>
            <a:r>
              <a:rPr lang="en-US" altLang="pl-PL" sz="2300" dirty="0">
                <a:latin typeface="Arial" panose="020B0604020202020204" pitchFamily="34" charset="0"/>
              </a:rPr>
              <a:t> </a:t>
            </a:r>
            <a:r>
              <a:rPr lang="en-US" altLang="pl-PL" sz="2300" dirty="0" err="1">
                <a:latin typeface="Arial" panose="020B0604020202020204" pitchFamily="34" charset="0"/>
              </a:rPr>
              <a:t>jako</a:t>
            </a:r>
            <a:r>
              <a:rPr lang="en-US" altLang="pl-PL" sz="2300" dirty="0">
                <a:latin typeface="Arial" panose="020B0604020202020204" pitchFamily="34" charset="0"/>
              </a:rPr>
              <a:t> </a:t>
            </a:r>
            <a:r>
              <a:rPr lang="en-US" altLang="pl-PL" sz="2300" dirty="0" err="1">
                <a:latin typeface="Arial" panose="020B0604020202020204" pitchFamily="34" charset="0"/>
              </a:rPr>
              <a:t>powiernik</a:t>
            </a:r>
            <a:r>
              <a:rPr lang="en-US" altLang="pl-PL" sz="2300" dirty="0">
                <a:latin typeface="Arial" panose="020B0604020202020204" pitchFamily="34" charset="0"/>
              </a:rPr>
              <a:t>, </a:t>
            </a:r>
            <a:r>
              <a:rPr lang="en-US" altLang="pl-PL" sz="2300" dirty="0" err="1">
                <a:latin typeface="Arial" panose="020B0604020202020204" pitchFamily="34" charset="0"/>
              </a:rPr>
              <a:t>dokonując</a:t>
            </a:r>
            <a:r>
              <a:rPr lang="en-US" altLang="pl-PL" sz="2300" dirty="0">
                <a:latin typeface="Arial" panose="020B0604020202020204" pitchFamily="34" charset="0"/>
              </a:rPr>
              <a:t> </a:t>
            </a:r>
            <a:r>
              <a:rPr lang="en-US" altLang="pl-PL" sz="2300" dirty="0" err="1">
                <a:latin typeface="Arial" panose="020B0604020202020204" pitchFamily="34" charset="0"/>
              </a:rPr>
              <a:t>rozporządzeń</a:t>
            </a:r>
            <a:r>
              <a:rPr lang="en-US" altLang="pl-PL" sz="2300" dirty="0">
                <a:latin typeface="Arial" panose="020B0604020202020204" pitchFamily="34" charset="0"/>
              </a:rPr>
              <a:t> </a:t>
            </a:r>
            <a:r>
              <a:rPr lang="en-US" altLang="pl-PL" sz="2300" dirty="0" err="1">
                <a:latin typeface="Arial" panose="020B0604020202020204" pitchFamily="34" charset="0"/>
              </a:rPr>
              <a:t>tak</a:t>
            </a:r>
            <a:r>
              <a:rPr lang="en-US" altLang="pl-PL" sz="2300" dirty="0">
                <a:latin typeface="Arial" panose="020B0604020202020204" pitchFamily="34" charset="0"/>
              </a:rPr>
              <a:t> jak </a:t>
            </a:r>
            <a:r>
              <a:rPr lang="en-US" altLang="pl-PL" sz="2300" dirty="0" err="1">
                <a:latin typeface="Arial" panose="020B0604020202020204" pitchFamily="34" charset="0"/>
              </a:rPr>
              <a:t>właściciel</a:t>
            </a:r>
            <a:r>
              <a:rPr lang="pl-PL" altLang="pl-PL" sz="2300" dirty="0">
                <a:latin typeface="Arial" panose="020B0604020202020204" pitchFamily="34" charset="0"/>
              </a:rPr>
              <a:t> </a:t>
            </a:r>
            <a:r>
              <a:rPr lang="en-US" altLang="pl-PL" sz="2300" dirty="0">
                <a:latin typeface="Arial" panose="020B0604020202020204" pitchFamily="34" charset="0"/>
              </a:rPr>
              <a:t>a w </a:t>
            </a:r>
            <a:r>
              <a:rPr lang="en-US" altLang="pl-PL" sz="2300" dirty="0" err="1">
                <a:latin typeface="Arial" panose="020B0604020202020204" pitchFamily="34" charset="0"/>
              </a:rPr>
              <a:t>zakresie</a:t>
            </a:r>
            <a:r>
              <a:rPr lang="en-US" altLang="pl-PL" sz="2300" dirty="0">
                <a:latin typeface="Arial" panose="020B0604020202020204" pitchFamily="34" charset="0"/>
              </a:rPr>
              <a:t> </a:t>
            </a:r>
            <a:r>
              <a:rPr lang="en-US" altLang="pl-PL" sz="2300" dirty="0" err="1">
                <a:latin typeface="Arial" panose="020B0604020202020204" pitchFamily="34" charset="0"/>
              </a:rPr>
              <a:t>przysporzeń</a:t>
            </a:r>
            <a:r>
              <a:rPr lang="en-US" altLang="pl-PL" sz="2300" dirty="0">
                <a:latin typeface="Arial" panose="020B0604020202020204" pitchFamily="34" charset="0"/>
              </a:rPr>
              <a:t> </a:t>
            </a:r>
            <a:r>
              <a:rPr lang="en-US" altLang="pl-PL" sz="2300" dirty="0" err="1">
                <a:latin typeface="Arial" panose="020B0604020202020204" pitchFamily="34" charset="0"/>
              </a:rPr>
              <a:t>nabywając</a:t>
            </a:r>
            <a:r>
              <a:rPr lang="en-US" altLang="pl-PL" sz="2300" dirty="0">
                <a:latin typeface="Arial" panose="020B0604020202020204" pitchFamily="34" charset="0"/>
              </a:rPr>
              <a:t> </a:t>
            </a:r>
            <a:r>
              <a:rPr lang="en-US" altLang="pl-PL" sz="2300" dirty="0" err="1">
                <a:latin typeface="Arial" panose="020B0604020202020204" pitchFamily="34" charset="0"/>
              </a:rPr>
              <a:t>posiadanie</a:t>
            </a:r>
            <a:r>
              <a:rPr lang="en-US" altLang="pl-PL" sz="2300" dirty="0">
                <a:latin typeface="Arial" panose="020B0604020202020204" pitchFamily="34" charset="0"/>
              </a:rPr>
              <a:t> </a:t>
            </a:r>
            <a:r>
              <a:rPr lang="en-US" altLang="pl-PL" sz="2300" dirty="0" err="1">
                <a:latin typeface="Arial" panose="020B0604020202020204" pitchFamily="34" charset="0"/>
              </a:rPr>
              <a:t>i</a:t>
            </a:r>
            <a:r>
              <a:rPr lang="en-US" altLang="pl-PL" sz="2300" dirty="0">
                <a:latin typeface="Arial" panose="020B0604020202020204" pitchFamily="34" charset="0"/>
              </a:rPr>
              <a:t> </a:t>
            </a:r>
            <a:r>
              <a:rPr lang="en-US" altLang="pl-PL" sz="2300" dirty="0" err="1">
                <a:latin typeface="Arial" panose="020B0604020202020204" pitchFamily="34" charset="0"/>
              </a:rPr>
              <a:t>własność</a:t>
            </a:r>
            <a:endParaRPr lang="en-US"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a:latin typeface="Arial" panose="020B0604020202020204" pitchFamily="34" charset="0"/>
              </a:rPr>
              <a:t>Poza </a:t>
            </a:r>
            <a:r>
              <a:rPr lang="en-US" altLang="pl-PL" sz="2300" dirty="0" err="1">
                <a:latin typeface="Arial" panose="020B0604020202020204" pitchFamily="34" charset="0"/>
              </a:rPr>
              <a:t>tym</a:t>
            </a:r>
            <a:r>
              <a:rPr lang="en-US" altLang="pl-PL" sz="2300" dirty="0">
                <a:latin typeface="Arial" panose="020B0604020202020204" pitchFamily="34" charset="0"/>
              </a:rPr>
              <a:t> </a:t>
            </a:r>
            <a:r>
              <a:rPr lang="en-US" altLang="pl-PL" sz="2300" dirty="0" err="1">
                <a:latin typeface="Arial" panose="020B0604020202020204" pitchFamily="34" charset="0"/>
              </a:rPr>
              <a:t>zakresem</a:t>
            </a:r>
            <a:r>
              <a:rPr lang="en-US" altLang="pl-PL" sz="2300" dirty="0">
                <a:latin typeface="Arial" panose="020B0604020202020204" pitchFamily="34" charset="0"/>
              </a:rPr>
              <a:t> </a:t>
            </a:r>
            <a:r>
              <a:rPr lang="en-US" altLang="pl-PL" sz="2300" u="sng" dirty="0" err="1">
                <a:latin typeface="Arial" panose="020B0604020202020204" pitchFamily="34" charset="0"/>
              </a:rPr>
              <a:t>opiekun</a:t>
            </a:r>
            <a:r>
              <a:rPr lang="en-US" altLang="pl-PL" sz="2300" u="sng" dirty="0">
                <a:latin typeface="Arial" panose="020B0604020202020204" pitchFamily="34" charset="0"/>
              </a:rPr>
              <a:t> </a:t>
            </a:r>
            <a:r>
              <a:rPr lang="pl-PL" altLang="pl-PL" sz="2300" u="sng" dirty="0">
                <a:latin typeface="Arial" panose="020B0604020202020204" pitchFamily="34" charset="0"/>
              </a:rPr>
              <a:t>(</a:t>
            </a:r>
            <a:r>
              <a:rPr lang="pl-PL" altLang="pl-PL" sz="2300" i="1" u="sng" dirty="0">
                <a:latin typeface="Arial" panose="020B0604020202020204" pitchFamily="34" charset="0"/>
              </a:rPr>
              <a:t>tutor</a:t>
            </a:r>
            <a:r>
              <a:rPr lang="pl-PL" altLang="pl-PL" sz="2300" u="sng" dirty="0">
                <a:latin typeface="Arial" panose="020B0604020202020204" pitchFamily="34" charset="0"/>
              </a:rPr>
              <a:t>) </a:t>
            </a:r>
            <a:r>
              <a:rPr lang="en-US" altLang="pl-PL" sz="2300" dirty="0">
                <a:latin typeface="Arial" panose="020B0604020202020204" pitchFamily="34" charset="0"/>
              </a:rPr>
              <a:t>- </a:t>
            </a:r>
            <a:r>
              <a:rPr lang="en-US" altLang="pl-PL" sz="2300" dirty="0" err="1">
                <a:solidFill>
                  <a:srgbClr val="FFC000"/>
                </a:solidFill>
                <a:latin typeface="Arial" panose="020B0604020202020204" pitchFamily="34" charset="0"/>
              </a:rPr>
              <a:t>zastępca</a:t>
            </a:r>
            <a:r>
              <a:rPr lang="en-US" altLang="pl-PL" sz="2300" dirty="0">
                <a:solidFill>
                  <a:srgbClr val="FFC000"/>
                </a:solidFill>
                <a:latin typeface="Arial" panose="020B0604020202020204" pitchFamily="34" charset="0"/>
              </a:rPr>
              <a:t> </a:t>
            </a:r>
            <a:r>
              <a:rPr lang="en-US" altLang="pl-PL" sz="2300" dirty="0" err="1">
                <a:solidFill>
                  <a:srgbClr val="FFC000"/>
                </a:solidFill>
                <a:latin typeface="Arial" panose="020B0604020202020204" pitchFamily="34" charset="0"/>
              </a:rPr>
              <a:t>pośredn</a:t>
            </a:r>
            <a:r>
              <a:rPr lang="pl-PL" altLang="pl-PL" sz="2300" dirty="0">
                <a:solidFill>
                  <a:srgbClr val="FFC000"/>
                </a:solidFill>
                <a:latin typeface="Arial" panose="020B0604020202020204" pitchFamily="34" charset="0"/>
              </a:rPr>
              <a:t>i</a:t>
            </a:r>
            <a:endParaRPr lang="en-US" altLang="pl-PL" sz="2300" dirty="0">
              <a:solidFill>
                <a:srgbClr val="FFC000"/>
              </a:solidFill>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err="1">
                <a:latin typeface="Arial" panose="020B0604020202020204" pitchFamily="34" charset="0"/>
              </a:rPr>
              <a:t>dzieci</a:t>
            </a:r>
            <a:r>
              <a:rPr lang="en-US" altLang="pl-PL" sz="2300" dirty="0">
                <a:latin typeface="Arial" panose="020B0604020202020204" pitchFamily="34" charset="0"/>
              </a:rPr>
              <a:t> </a:t>
            </a:r>
            <a:r>
              <a:rPr lang="en-US" altLang="pl-PL" sz="2300" dirty="0" err="1">
                <a:latin typeface="Arial" panose="020B0604020202020204" pitchFamily="34" charset="0"/>
              </a:rPr>
              <a:t>nabywały</a:t>
            </a:r>
            <a:r>
              <a:rPr lang="en-US" altLang="pl-PL" sz="2300" dirty="0">
                <a:latin typeface="Arial" panose="020B0604020202020204" pitchFamily="34" charset="0"/>
              </a:rPr>
              <a:t> </a:t>
            </a:r>
            <a:r>
              <a:rPr lang="en-US" altLang="pl-PL" sz="2300" dirty="0" err="1">
                <a:latin typeface="Arial" panose="020B0604020202020204" pitchFamily="34" charset="0"/>
              </a:rPr>
              <a:t>prawa</a:t>
            </a:r>
            <a:r>
              <a:rPr lang="en-US" altLang="pl-PL" sz="2300" dirty="0">
                <a:latin typeface="Arial" panose="020B0604020202020204" pitchFamily="34" charset="0"/>
              </a:rPr>
              <a:t> w </a:t>
            </a:r>
            <a:r>
              <a:rPr lang="en-US" altLang="pl-PL" sz="2300" dirty="0" err="1">
                <a:latin typeface="Arial" panose="020B0604020202020204" pitchFamily="34" charset="0"/>
              </a:rPr>
              <a:t>sytuacjach</a:t>
            </a:r>
            <a:r>
              <a:rPr lang="en-US" altLang="pl-PL" sz="2300" dirty="0">
                <a:latin typeface="Arial" panose="020B0604020202020204" pitchFamily="34" charset="0"/>
              </a:rPr>
              <a:t>, w </a:t>
            </a:r>
            <a:r>
              <a:rPr lang="en-US" altLang="pl-PL" sz="2300" dirty="0" err="1">
                <a:latin typeface="Arial" panose="020B0604020202020204" pitchFamily="34" charset="0"/>
              </a:rPr>
              <a:t>których</a:t>
            </a:r>
            <a:r>
              <a:rPr lang="en-US" altLang="pl-PL" sz="2300" dirty="0">
                <a:latin typeface="Arial" panose="020B0604020202020204" pitchFamily="34" charset="0"/>
              </a:rPr>
              <a:t> ich </a:t>
            </a:r>
            <a:r>
              <a:rPr lang="en-US" altLang="pl-PL" sz="2300" dirty="0" err="1">
                <a:latin typeface="Arial" panose="020B0604020202020204" pitchFamily="34" charset="0"/>
              </a:rPr>
              <a:t>własne</a:t>
            </a:r>
            <a:r>
              <a:rPr lang="en-US" altLang="pl-PL" sz="2300" dirty="0">
                <a:latin typeface="Arial" panose="020B0604020202020204" pitchFamily="34" charset="0"/>
              </a:rPr>
              <a:t> </a:t>
            </a:r>
            <a:r>
              <a:rPr lang="en-US" altLang="pl-PL" sz="2300" dirty="0" err="1">
                <a:latin typeface="Arial" panose="020B0604020202020204" pitchFamily="34" charset="0"/>
              </a:rPr>
              <a:t>działanie</a:t>
            </a:r>
            <a:r>
              <a:rPr lang="en-US" altLang="pl-PL" sz="2300" dirty="0">
                <a:latin typeface="Arial" panose="020B0604020202020204" pitchFamily="34" charset="0"/>
              </a:rPr>
              <a:t> </a:t>
            </a:r>
            <a:r>
              <a:rPr lang="en-US" altLang="pl-PL" sz="2300" dirty="0" err="1">
                <a:latin typeface="Arial" panose="020B0604020202020204" pitchFamily="34" charset="0"/>
              </a:rPr>
              <a:t>było</a:t>
            </a:r>
            <a:r>
              <a:rPr lang="en-US" altLang="pl-PL" sz="2300" dirty="0">
                <a:latin typeface="Arial" panose="020B0604020202020204" pitchFamily="34" charset="0"/>
              </a:rPr>
              <a:t> do </a:t>
            </a:r>
            <a:r>
              <a:rPr lang="en-US" altLang="pl-PL" sz="2300" dirty="0" err="1">
                <a:latin typeface="Arial" panose="020B0604020202020204" pitchFamily="34" charset="0"/>
              </a:rPr>
              <a:t>tego</a:t>
            </a:r>
            <a:r>
              <a:rPr lang="en-US" altLang="pl-PL" sz="2300" dirty="0">
                <a:latin typeface="Arial" panose="020B0604020202020204" pitchFamily="34" charset="0"/>
              </a:rPr>
              <a:t> </a:t>
            </a:r>
            <a:r>
              <a:rPr lang="en-US" altLang="pl-PL" sz="2300" dirty="0" err="1">
                <a:latin typeface="Arial" panose="020B0604020202020204" pitchFamily="34" charset="0"/>
              </a:rPr>
              <a:t>zbyteczne</a:t>
            </a: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a:latin typeface="Arial" panose="020B0604020202020204" pitchFamily="34" charset="0"/>
              </a:rPr>
              <a:t> </a:t>
            </a:r>
            <a:r>
              <a:rPr lang="en-US" altLang="pl-PL" sz="2300" dirty="0" err="1">
                <a:latin typeface="Arial" panose="020B0604020202020204" pitchFamily="34" charset="0"/>
              </a:rPr>
              <a:t>Często</a:t>
            </a:r>
            <a:r>
              <a:rPr lang="en-US" altLang="pl-PL" sz="2300" dirty="0">
                <a:latin typeface="Arial" panose="020B0604020202020204" pitchFamily="34" charset="0"/>
              </a:rPr>
              <a:t> </a:t>
            </a:r>
            <a:r>
              <a:rPr lang="en-US" altLang="pl-PL" sz="2300" dirty="0" err="1">
                <a:latin typeface="Arial" panose="020B0604020202020204" pitchFamily="34" charset="0"/>
              </a:rPr>
              <a:t>posługiwano</a:t>
            </a:r>
            <a:r>
              <a:rPr lang="en-US" altLang="pl-PL" sz="2300" dirty="0">
                <a:latin typeface="Arial" panose="020B0604020202020204" pitchFamily="34" charset="0"/>
              </a:rPr>
              <a:t> </a:t>
            </a:r>
            <a:r>
              <a:rPr lang="en-US" altLang="pl-PL" sz="2300" dirty="0" err="1">
                <a:latin typeface="Arial" panose="020B0604020202020204" pitchFamily="34" charset="0"/>
              </a:rPr>
              <a:t>się</a:t>
            </a:r>
            <a:r>
              <a:rPr lang="en-US" altLang="pl-PL" sz="2300" dirty="0">
                <a:latin typeface="Arial" panose="020B0604020202020204" pitchFamily="34" charset="0"/>
              </a:rPr>
              <a:t> </a:t>
            </a:r>
            <a:r>
              <a:rPr lang="en-US" altLang="pl-PL" sz="2300" dirty="0" err="1">
                <a:latin typeface="Arial" panose="020B0604020202020204" pitchFamily="34" charset="0"/>
              </a:rPr>
              <a:t>też</a:t>
            </a:r>
            <a:r>
              <a:rPr lang="en-US" altLang="pl-PL" sz="2300" dirty="0">
                <a:latin typeface="Arial" panose="020B0604020202020204" pitchFamily="34" charset="0"/>
              </a:rPr>
              <a:t> </a:t>
            </a:r>
            <a:r>
              <a:rPr lang="en-US" altLang="pl-PL" sz="2300" dirty="0" err="1">
                <a:latin typeface="Arial" panose="020B0604020202020204" pitchFamily="34" charset="0"/>
              </a:rPr>
              <a:t>jako</a:t>
            </a:r>
            <a:r>
              <a:rPr lang="en-US" altLang="pl-PL" sz="2300" dirty="0">
                <a:latin typeface="Arial" panose="020B0604020202020204" pitchFamily="34" charset="0"/>
              </a:rPr>
              <a:t> </a:t>
            </a:r>
            <a:r>
              <a:rPr lang="en-US" altLang="pl-PL" sz="2300" dirty="0" err="1">
                <a:latin typeface="Arial" panose="020B0604020202020204" pitchFamily="34" charset="0"/>
              </a:rPr>
              <a:t>organem</a:t>
            </a:r>
            <a:r>
              <a:rPr lang="en-US" altLang="pl-PL" sz="2300" dirty="0">
                <a:latin typeface="Arial" panose="020B0604020202020204" pitchFamily="34" charset="0"/>
              </a:rPr>
              <a:t> </a:t>
            </a:r>
            <a:r>
              <a:rPr lang="en-US" altLang="pl-PL" sz="2300" dirty="0" err="1">
                <a:latin typeface="Arial" panose="020B0604020202020204" pitchFamily="34" charset="0"/>
              </a:rPr>
              <a:t>nabycia</a:t>
            </a:r>
            <a:r>
              <a:rPr lang="en-US" altLang="pl-PL" sz="2300" dirty="0">
                <a:latin typeface="Arial" panose="020B0604020202020204" pitchFamily="34" charset="0"/>
              </a:rPr>
              <a:t> </a:t>
            </a:r>
            <a:r>
              <a:rPr lang="en-US" altLang="pl-PL" sz="2300" dirty="0" err="1">
                <a:latin typeface="Arial" panose="020B0604020202020204" pitchFamily="34" charset="0"/>
              </a:rPr>
              <a:t>należącym</a:t>
            </a:r>
            <a:r>
              <a:rPr lang="en-US" altLang="pl-PL" sz="2300" dirty="0">
                <a:latin typeface="Arial" panose="020B0604020202020204" pitchFamily="34" charset="0"/>
              </a:rPr>
              <a:t> do </a:t>
            </a:r>
            <a:r>
              <a:rPr lang="en-US" altLang="pl-PL" sz="2300" dirty="0" err="1">
                <a:latin typeface="Arial" panose="020B0604020202020204" pitchFamily="34" charset="0"/>
              </a:rPr>
              <a:t>nich</a:t>
            </a:r>
            <a:r>
              <a:rPr lang="en-US" altLang="pl-PL" sz="2300" dirty="0">
                <a:latin typeface="Arial" panose="020B0604020202020204" pitchFamily="34" charset="0"/>
              </a:rPr>
              <a:t> </a:t>
            </a:r>
            <a:r>
              <a:rPr lang="en-US" altLang="pl-PL" sz="2300" dirty="0" err="1">
                <a:latin typeface="Arial" panose="020B0604020202020204" pitchFamily="34" charset="0"/>
              </a:rPr>
              <a:t>niewolnikiem</a:t>
            </a:r>
            <a:r>
              <a:rPr lang="en-US" altLang="pl-PL" sz="2300" dirty="0">
                <a:latin typeface="Arial" panose="020B0604020202020204" pitchFamily="34" charset="0"/>
              </a:rPr>
              <a:t> </a:t>
            </a: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err="1">
                <a:solidFill>
                  <a:srgbClr val="FFC000"/>
                </a:solidFill>
                <a:latin typeface="Arial" panose="020B0604020202020204" pitchFamily="34" charset="0"/>
              </a:rPr>
              <a:t>Kategoria</a:t>
            </a:r>
            <a:r>
              <a:rPr lang="en-US" altLang="pl-PL" sz="2300" dirty="0">
                <a:solidFill>
                  <a:srgbClr val="FFC000"/>
                </a:solidFill>
                <a:latin typeface="Arial" panose="020B0604020202020204" pitchFamily="34" charset="0"/>
              </a:rPr>
              <a:t> </a:t>
            </a:r>
            <a:r>
              <a:rPr lang="en-US" altLang="pl-PL" sz="2300" i="1" dirty="0">
                <a:solidFill>
                  <a:srgbClr val="FFC000"/>
                </a:solidFill>
                <a:latin typeface="Arial" panose="020B0604020202020204" pitchFamily="34" charset="0"/>
              </a:rPr>
              <a:t>infantes </a:t>
            </a:r>
            <a:r>
              <a:rPr lang="en-US" altLang="pl-PL" sz="2300" dirty="0">
                <a:solidFill>
                  <a:srgbClr val="FFC000"/>
                </a:solidFill>
                <a:latin typeface="Arial" panose="020B0604020202020204" pitchFamily="34" charset="0"/>
              </a:rPr>
              <a:t> – </a:t>
            </a:r>
            <a:r>
              <a:rPr lang="en-US" altLang="pl-PL" sz="2300" dirty="0" err="1">
                <a:solidFill>
                  <a:srgbClr val="FFC000"/>
                </a:solidFill>
                <a:latin typeface="Arial" panose="020B0604020202020204" pitchFamily="34" charset="0"/>
              </a:rPr>
              <a:t>punktem</a:t>
            </a:r>
            <a:r>
              <a:rPr lang="en-US" altLang="pl-PL" sz="2300" dirty="0">
                <a:solidFill>
                  <a:srgbClr val="FFC000"/>
                </a:solidFill>
                <a:latin typeface="Arial" panose="020B0604020202020204" pitchFamily="34" charset="0"/>
              </a:rPr>
              <a:t> </a:t>
            </a:r>
            <a:r>
              <a:rPr lang="en-US" altLang="pl-PL" sz="2300" dirty="0" err="1">
                <a:solidFill>
                  <a:srgbClr val="FFC000"/>
                </a:solidFill>
                <a:latin typeface="Arial" panose="020B0604020202020204" pitchFamily="34" charset="0"/>
              </a:rPr>
              <a:t>odniesienia</a:t>
            </a:r>
            <a:r>
              <a:rPr lang="en-US" altLang="pl-PL" sz="2300" dirty="0">
                <a:solidFill>
                  <a:srgbClr val="FFC000"/>
                </a:solidFill>
                <a:latin typeface="Arial" panose="020B0604020202020204" pitchFamily="34" charset="0"/>
              </a:rPr>
              <a:t> </a:t>
            </a:r>
            <a:r>
              <a:rPr lang="en-US" altLang="pl-PL" sz="2300" dirty="0" err="1">
                <a:solidFill>
                  <a:srgbClr val="FFC000"/>
                </a:solidFill>
                <a:latin typeface="Arial" panose="020B0604020202020204" pitchFamily="34" charset="0"/>
              </a:rPr>
              <a:t>dla</a:t>
            </a:r>
            <a:r>
              <a:rPr lang="en-US" altLang="pl-PL" sz="2300" dirty="0">
                <a:solidFill>
                  <a:srgbClr val="FFC000"/>
                </a:solidFill>
                <a:latin typeface="Arial" panose="020B0604020202020204" pitchFamily="34" charset="0"/>
              </a:rPr>
              <a:t> </a:t>
            </a:r>
            <a:r>
              <a:rPr lang="en-US" altLang="pl-PL" sz="2300" dirty="0" err="1">
                <a:solidFill>
                  <a:srgbClr val="FFC000"/>
                </a:solidFill>
                <a:latin typeface="Arial" panose="020B0604020202020204" pitchFamily="34" charset="0"/>
              </a:rPr>
              <a:t>kodyfikacji</a:t>
            </a:r>
            <a:r>
              <a:rPr lang="pl-PL" altLang="pl-PL" sz="2300" dirty="0">
                <a:solidFill>
                  <a:srgbClr val="FFC000"/>
                </a:solidFill>
                <a:latin typeface="Arial" panose="020B0604020202020204" pitchFamily="34" charset="0"/>
              </a:rPr>
              <a:t> cywilnych</a:t>
            </a:r>
            <a:endParaRPr lang="en-US" altLang="pl-PL" sz="2300" dirty="0">
              <a:solidFill>
                <a:srgbClr val="FFC000"/>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a:extLst>
              <a:ext uri="{FF2B5EF4-FFF2-40B4-BE49-F238E27FC236}">
                <a16:creationId xmlns:a16="http://schemas.microsoft.com/office/drawing/2014/main" id="{4A6F6A69-F56E-CC52-7F5A-51A5373D572D}"/>
              </a:ext>
            </a:extLst>
          </p:cNvPr>
          <p:cNvSpPr>
            <a:spLocks noGrp="1" noChangeArrowheads="1"/>
          </p:cNvSpPr>
          <p:nvPr>
            <p:ph type="title"/>
          </p:nvPr>
        </p:nvSpPr>
        <p:spPr>
          <a:xfrm>
            <a:off x="1981201" y="101600"/>
            <a:ext cx="8228013" cy="642938"/>
          </a:xfrm>
        </p:spPr>
        <p:txBody>
          <a:bodyPr/>
          <a:lstStyle/>
          <a:p>
            <a:pP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600" dirty="0">
                <a:solidFill>
                  <a:srgbClr val="FFFF00"/>
                </a:solidFill>
                <a:latin typeface="Arial" panose="020B0604020202020204" pitchFamily="34" charset="0"/>
              </a:rPr>
              <a:t>Ograniczenia ze względu na wiek </a:t>
            </a:r>
          </a:p>
        </p:txBody>
      </p:sp>
      <p:sp>
        <p:nvSpPr>
          <p:cNvPr id="47106" name="Rectangle 2">
            <a:extLst>
              <a:ext uri="{FF2B5EF4-FFF2-40B4-BE49-F238E27FC236}">
                <a16:creationId xmlns:a16="http://schemas.microsoft.com/office/drawing/2014/main" id="{9BA3218F-026D-CDB1-F247-D9BBBC1F4F54}"/>
              </a:ext>
            </a:extLst>
          </p:cNvPr>
          <p:cNvSpPr>
            <a:spLocks noGrp="1" noChangeArrowheads="1"/>
          </p:cNvSpPr>
          <p:nvPr>
            <p:ph idx="1"/>
          </p:nvPr>
        </p:nvSpPr>
        <p:spPr>
          <a:xfrm>
            <a:off x="304800" y="900113"/>
            <a:ext cx="11694160" cy="5795962"/>
          </a:xfrm>
        </p:spPr>
        <p:txBody>
          <a:bodyPr/>
          <a:lstStyle/>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300" dirty="0">
                <a:solidFill>
                  <a:srgbClr val="FFC000"/>
                </a:solidFill>
                <a:latin typeface="Arial" panose="020B0604020202020204" pitchFamily="34" charset="0"/>
              </a:rPr>
              <a:t>niedojrzali (</a:t>
            </a:r>
            <a:r>
              <a:rPr lang="pl-PL" altLang="pl-PL" sz="2300" i="1" dirty="0" err="1">
                <a:solidFill>
                  <a:srgbClr val="FFC000"/>
                </a:solidFill>
                <a:latin typeface="Arial" panose="020B0604020202020204" pitchFamily="34" charset="0"/>
              </a:rPr>
              <a:t>impuberes</a:t>
            </a:r>
            <a:r>
              <a:rPr lang="pl-PL" altLang="pl-PL" sz="2300" dirty="0">
                <a:solidFill>
                  <a:srgbClr val="FFC000"/>
                </a:solidFill>
                <a:latin typeface="Arial" panose="020B0604020202020204" pitchFamily="34" charset="0"/>
              </a:rPr>
              <a:t>), czyli osoby powyżej siódmego roku życia - w braku władzy ojcowskiej pozostawali pod opieką (</a:t>
            </a:r>
            <a:r>
              <a:rPr lang="pl-PL" altLang="pl-PL" sz="2300" i="1" dirty="0">
                <a:solidFill>
                  <a:srgbClr val="FFC000"/>
                </a:solidFill>
                <a:latin typeface="Arial" panose="020B0604020202020204" pitchFamily="34" charset="0"/>
              </a:rPr>
              <a:t>tutela </a:t>
            </a:r>
            <a:r>
              <a:rPr lang="pl-PL" altLang="pl-PL" sz="2300" i="1" dirty="0" err="1">
                <a:solidFill>
                  <a:srgbClr val="FFC000"/>
                </a:solidFill>
                <a:latin typeface="Arial" panose="020B0604020202020204" pitchFamily="34" charset="0"/>
              </a:rPr>
              <a:t>impuberum</a:t>
            </a:r>
            <a:r>
              <a:rPr lang="pl-PL" altLang="pl-PL" sz="2300" dirty="0">
                <a:solidFill>
                  <a:srgbClr val="FFC000"/>
                </a:solidFill>
                <a:latin typeface="Arial" panose="020B0604020202020204" pitchFamily="34" charset="0"/>
              </a:rPr>
              <a:t>)</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300" dirty="0">
              <a:solidFill>
                <a:srgbClr val="FFC000"/>
              </a:solidFill>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300" dirty="0">
                <a:latin typeface="Arial" panose="020B0604020202020204" pitchFamily="34" charset="0"/>
              </a:rPr>
              <a:t>Dziewczęta osiągały dojrzałość z końcem 12 roku życia </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300" dirty="0">
                <a:latin typeface="Arial" panose="020B0604020202020204" pitchFamily="34" charset="0"/>
              </a:rPr>
              <a:t>Chłopcy  - </a:t>
            </a:r>
            <a:r>
              <a:rPr lang="pl-PL" altLang="pl-PL" sz="2300" dirty="0" err="1">
                <a:latin typeface="Arial" panose="020B0604020202020204" pitchFamily="34" charset="0"/>
              </a:rPr>
              <a:t>Prokulianie</a:t>
            </a:r>
            <a:r>
              <a:rPr lang="pl-PL" altLang="pl-PL" sz="2300" dirty="0">
                <a:latin typeface="Arial" panose="020B0604020202020204" pitchFamily="34" charset="0"/>
              </a:rPr>
              <a:t> sztywna granicę 14 lat, </a:t>
            </a:r>
            <a:r>
              <a:rPr lang="pl-PL" altLang="pl-PL" sz="2300" dirty="0" err="1">
                <a:latin typeface="Arial" panose="020B0604020202020204" pitchFamily="34" charset="0"/>
              </a:rPr>
              <a:t>Sabinianie</a:t>
            </a:r>
            <a:r>
              <a:rPr lang="pl-PL" altLang="pl-PL" sz="2300" dirty="0">
                <a:latin typeface="Arial" panose="020B0604020202020204" pitchFamily="34" charset="0"/>
              </a:rPr>
              <a:t> -  </a:t>
            </a:r>
            <a:r>
              <a:rPr lang="en-US" altLang="pl-PL" sz="2300" dirty="0" err="1">
                <a:latin typeface="Arial" panose="020B0604020202020204" pitchFamily="34" charset="0"/>
              </a:rPr>
              <a:t>kryterium</a:t>
            </a:r>
            <a:r>
              <a:rPr lang="en-US" altLang="pl-PL" sz="2300" dirty="0">
                <a:latin typeface="Arial" panose="020B0604020202020204" pitchFamily="34" charset="0"/>
              </a:rPr>
              <a:t> </a:t>
            </a:r>
            <a:r>
              <a:rPr lang="en-US" altLang="pl-PL" sz="2300" dirty="0" err="1">
                <a:latin typeface="Arial" panose="020B0604020202020204" pitchFamily="34" charset="0"/>
              </a:rPr>
              <a:t>indywidualnego</a:t>
            </a:r>
            <a:r>
              <a:rPr lang="en-US" altLang="pl-PL" sz="2300" dirty="0">
                <a:latin typeface="Arial" panose="020B0604020202020204" pitchFamily="34" charset="0"/>
              </a:rPr>
              <a:t> </a:t>
            </a:r>
            <a:r>
              <a:rPr lang="en-US" altLang="pl-PL" sz="2300" dirty="0" err="1">
                <a:latin typeface="Arial" panose="020B0604020202020204" pitchFamily="34" charset="0"/>
              </a:rPr>
              <a:t>rozwoju</a:t>
            </a:r>
            <a:r>
              <a:rPr lang="en-US" altLang="pl-PL" sz="2300" dirty="0">
                <a:latin typeface="Arial" panose="020B0604020202020204" pitchFamily="34" charset="0"/>
              </a:rPr>
              <a:t> </a:t>
            </a:r>
            <a:r>
              <a:rPr lang="en-US" altLang="pl-PL" sz="2300" dirty="0" err="1">
                <a:latin typeface="Arial" panose="020B0604020202020204" pitchFamily="34" charset="0"/>
              </a:rPr>
              <a:t>fizycznego</a:t>
            </a:r>
            <a:r>
              <a:rPr lang="pl-PL" altLang="pl-PL" sz="2300" dirty="0">
                <a:latin typeface="Arial" panose="020B0604020202020204" pitchFamily="34" charset="0"/>
              </a:rPr>
              <a:t>.</a:t>
            </a:r>
            <a:r>
              <a:rPr lang="en-US" altLang="pl-PL" sz="2300" dirty="0">
                <a:latin typeface="Arial" panose="020B0604020202020204" pitchFamily="34" charset="0"/>
              </a:rPr>
              <a:t> </a:t>
            </a:r>
            <a:r>
              <a:rPr lang="en-US" altLang="pl-PL" sz="2300" dirty="0" err="1">
                <a:latin typeface="Arial" panose="020B0604020202020204" pitchFamily="34" charset="0"/>
              </a:rPr>
              <a:t>Stanowisko</a:t>
            </a:r>
            <a:r>
              <a:rPr lang="en-US" altLang="pl-PL" sz="2300" dirty="0">
                <a:latin typeface="Arial" panose="020B0604020202020204" pitchFamily="34" charset="0"/>
              </a:rPr>
              <a:t> </a:t>
            </a:r>
            <a:r>
              <a:rPr lang="en-US" altLang="pl-PL" sz="2300" dirty="0" err="1">
                <a:latin typeface="Arial" panose="020B0604020202020204" pitchFamily="34" charset="0"/>
              </a:rPr>
              <a:t>prokuliańskie</a:t>
            </a:r>
            <a:r>
              <a:rPr lang="en-US" altLang="pl-PL" sz="2300" dirty="0">
                <a:latin typeface="Arial" panose="020B0604020202020204" pitchFamily="34" charset="0"/>
              </a:rPr>
              <a:t> </a:t>
            </a:r>
            <a:r>
              <a:rPr lang="en-US" altLang="pl-PL" sz="2300" dirty="0" err="1">
                <a:latin typeface="Arial" panose="020B0604020202020204" pitchFamily="34" charset="0"/>
              </a:rPr>
              <a:t>zaaprobował</a:t>
            </a:r>
            <a:r>
              <a:rPr lang="en-US" altLang="pl-PL" sz="2300" dirty="0">
                <a:latin typeface="Arial" panose="020B0604020202020204" pitchFamily="34" charset="0"/>
              </a:rPr>
              <a:t> </a:t>
            </a:r>
            <a:r>
              <a:rPr lang="en-US" altLang="pl-PL" sz="2300" dirty="0" err="1">
                <a:latin typeface="Arial" panose="020B0604020202020204" pitchFamily="34" charset="0"/>
              </a:rPr>
              <a:t>Justynian</a:t>
            </a:r>
            <a:r>
              <a:rPr lang="en-US" altLang="pl-PL" sz="2300" dirty="0">
                <a:latin typeface="Arial" panose="020B0604020202020204" pitchFamily="34" charset="0"/>
              </a:rPr>
              <a:t>  (I. 1,22</a:t>
            </a:r>
            <a:r>
              <a:rPr lang="pl-PL" altLang="pl-PL" sz="2300" dirty="0">
                <a:latin typeface="Arial" panose="020B0604020202020204" pitchFamily="34" charset="0"/>
              </a:rPr>
              <a:t> </a:t>
            </a:r>
            <a:r>
              <a:rPr lang="en-US" altLang="pl-PL" sz="2300" dirty="0">
                <a:latin typeface="Arial" panose="020B0604020202020204" pitchFamily="34" charset="0"/>
              </a:rPr>
              <a:t>pr.)</a:t>
            </a: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err="1">
                <a:latin typeface="Arial" panose="020B0604020202020204" pitchFamily="34" charset="0"/>
              </a:rPr>
              <a:t>Niedojrzali</a:t>
            </a:r>
            <a:r>
              <a:rPr lang="en-US" altLang="pl-PL" sz="2300" dirty="0">
                <a:latin typeface="Arial" panose="020B0604020202020204" pitchFamily="34" charset="0"/>
              </a:rPr>
              <a:t> </a:t>
            </a:r>
            <a:r>
              <a:rPr lang="en-US" altLang="pl-PL" sz="2300" dirty="0" err="1">
                <a:latin typeface="Arial" panose="020B0604020202020204" pitchFamily="34" charset="0"/>
              </a:rPr>
              <a:t>nie</a:t>
            </a:r>
            <a:r>
              <a:rPr lang="en-US" altLang="pl-PL" sz="2300" dirty="0">
                <a:latin typeface="Arial" panose="020B0604020202020204" pitchFamily="34" charset="0"/>
              </a:rPr>
              <a:t> </a:t>
            </a:r>
            <a:r>
              <a:rPr lang="en-US" altLang="pl-PL" sz="2300" dirty="0" err="1">
                <a:latin typeface="Arial" panose="020B0604020202020204" pitchFamily="34" charset="0"/>
              </a:rPr>
              <a:t>mogli</a:t>
            </a:r>
            <a:r>
              <a:rPr lang="en-US" altLang="pl-PL" sz="2300" dirty="0">
                <a:latin typeface="Arial" panose="020B0604020202020204" pitchFamily="34" charset="0"/>
              </a:rPr>
              <a:t> w </a:t>
            </a:r>
            <a:r>
              <a:rPr lang="en-US" altLang="pl-PL" sz="2300" dirty="0" err="1">
                <a:latin typeface="Arial" panose="020B0604020202020204" pitchFamily="34" charset="0"/>
              </a:rPr>
              <a:t>żadnym</a:t>
            </a:r>
            <a:r>
              <a:rPr lang="en-US" altLang="pl-PL" sz="2300" dirty="0">
                <a:latin typeface="Arial" panose="020B0604020202020204" pitchFamily="34" charset="0"/>
              </a:rPr>
              <a:t> </a:t>
            </a:r>
            <a:r>
              <a:rPr lang="en-US" altLang="pl-PL" sz="2300" dirty="0" err="1">
                <a:latin typeface="Arial" panose="020B0604020202020204" pitchFamily="34" charset="0"/>
              </a:rPr>
              <a:t>razie</a:t>
            </a:r>
            <a:r>
              <a:rPr lang="en-US" altLang="pl-PL" sz="2300" dirty="0">
                <a:latin typeface="Arial" panose="020B0604020202020204" pitchFamily="34" charset="0"/>
              </a:rPr>
              <a:t> </a:t>
            </a:r>
            <a:r>
              <a:rPr lang="en-US" altLang="pl-PL" sz="2300" dirty="0" err="1">
                <a:latin typeface="Arial" panose="020B0604020202020204" pitchFamily="34" charset="0"/>
              </a:rPr>
              <a:t>zawrzeć</a:t>
            </a:r>
            <a:r>
              <a:rPr lang="en-US" altLang="pl-PL" sz="2300" dirty="0">
                <a:latin typeface="Arial" panose="020B0604020202020204" pitchFamily="34" charset="0"/>
              </a:rPr>
              <a:t> </a:t>
            </a:r>
            <a:r>
              <a:rPr lang="en-US" altLang="pl-PL" sz="2300" dirty="0" err="1">
                <a:latin typeface="Arial" panose="020B0604020202020204" pitchFamily="34" charset="0"/>
              </a:rPr>
              <a:t>małżeństwa</a:t>
            </a:r>
            <a:r>
              <a:rPr lang="en-US" altLang="pl-PL" sz="2300" dirty="0">
                <a:latin typeface="Arial" panose="020B0604020202020204" pitchFamily="34" charset="0"/>
              </a:rPr>
              <a:t> </a:t>
            </a:r>
            <a:r>
              <a:rPr lang="en-US" altLang="pl-PL" sz="2300" dirty="0" err="1">
                <a:latin typeface="Arial" panose="020B0604020202020204" pitchFamily="34" charset="0"/>
              </a:rPr>
              <a:t>i</a:t>
            </a:r>
            <a:r>
              <a:rPr lang="en-US" altLang="pl-PL" sz="2300" dirty="0">
                <a:latin typeface="Arial" panose="020B0604020202020204" pitchFamily="34" charset="0"/>
              </a:rPr>
              <a:t> </a:t>
            </a:r>
            <a:r>
              <a:rPr lang="en-US" altLang="pl-PL" sz="2300" dirty="0" err="1">
                <a:latin typeface="Arial" panose="020B0604020202020204" pitchFamily="34" charset="0"/>
              </a:rPr>
              <a:t>sporządzić</a:t>
            </a:r>
            <a:r>
              <a:rPr lang="en-US" altLang="pl-PL" sz="2300" dirty="0">
                <a:latin typeface="Arial" panose="020B0604020202020204" pitchFamily="34" charset="0"/>
              </a:rPr>
              <a:t> </a:t>
            </a:r>
            <a:r>
              <a:rPr lang="en-US" altLang="pl-PL" sz="2300" dirty="0" err="1">
                <a:latin typeface="Arial" panose="020B0604020202020204" pitchFamily="34" charset="0"/>
              </a:rPr>
              <a:t>testamentu</a:t>
            </a:r>
            <a:r>
              <a:rPr lang="en-US" altLang="pl-PL" sz="2300" dirty="0">
                <a:latin typeface="Arial" panose="020B0604020202020204" pitchFamily="34" charset="0"/>
              </a:rPr>
              <a:t>. </a:t>
            </a: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a:latin typeface="Arial" panose="020B0604020202020204" pitchFamily="34" charset="0"/>
              </a:rPr>
              <a:t>W </a:t>
            </a:r>
            <a:r>
              <a:rPr lang="en-US" altLang="pl-PL" sz="2300" dirty="0" err="1">
                <a:latin typeface="Arial" panose="020B0604020202020204" pitchFamily="34" charset="0"/>
              </a:rPr>
              <a:t>obrocie</a:t>
            </a:r>
            <a:r>
              <a:rPr lang="en-US" altLang="pl-PL" sz="2300" dirty="0">
                <a:latin typeface="Arial" panose="020B0604020202020204" pitchFamily="34" charset="0"/>
              </a:rPr>
              <a:t> </a:t>
            </a:r>
            <a:r>
              <a:rPr lang="en-US" altLang="pl-PL" sz="2300" dirty="0" err="1">
                <a:latin typeface="Arial" panose="020B0604020202020204" pitchFamily="34" charset="0"/>
              </a:rPr>
              <a:t>między</a:t>
            </a:r>
            <a:r>
              <a:rPr lang="en-US" altLang="pl-PL" sz="2300" dirty="0">
                <a:latin typeface="Arial" panose="020B0604020202020204" pitchFamily="34" charset="0"/>
              </a:rPr>
              <a:t> </a:t>
            </a:r>
            <a:r>
              <a:rPr lang="en-US" altLang="pl-PL" sz="2300" dirty="0" err="1">
                <a:latin typeface="Arial" panose="020B0604020202020204" pitchFamily="34" charset="0"/>
              </a:rPr>
              <a:t>żyjącymi</a:t>
            </a:r>
            <a:r>
              <a:rPr lang="en-US" altLang="pl-PL" sz="2300" dirty="0">
                <a:latin typeface="Arial" panose="020B0604020202020204" pitchFamily="34" charset="0"/>
              </a:rPr>
              <a:t> </a:t>
            </a:r>
            <a:r>
              <a:rPr lang="en-US" altLang="pl-PL" sz="2300" dirty="0" err="1">
                <a:latin typeface="Arial" panose="020B0604020202020204" pitchFamily="34" charset="0"/>
              </a:rPr>
              <a:t>mogli</a:t>
            </a:r>
            <a:r>
              <a:rPr lang="en-US" altLang="pl-PL" sz="2300" dirty="0">
                <a:latin typeface="Arial" panose="020B0604020202020204" pitchFamily="34" charset="0"/>
              </a:rPr>
              <a:t> oni </a:t>
            </a:r>
            <a:r>
              <a:rPr lang="en-US" altLang="pl-PL" sz="2300" dirty="0" err="1">
                <a:latin typeface="Arial" panose="020B0604020202020204" pitchFamily="34" charset="0"/>
              </a:rPr>
              <a:t>natomiast</a:t>
            </a:r>
            <a:r>
              <a:rPr lang="en-US" altLang="pl-PL" sz="2300" dirty="0">
                <a:latin typeface="Arial" panose="020B0604020202020204" pitchFamily="34" charset="0"/>
              </a:rPr>
              <a:t> </a:t>
            </a:r>
            <a:r>
              <a:rPr lang="en-US" altLang="pl-PL" sz="2300" dirty="0" err="1">
                <a:latin typeface="Arial" panose="020B0604020202020204" pitchFamily="34" charset="0"/>
              </a:rPr>
              <a:t>samodzielnie</a:t>
            </a:r>
            <a:r>
              <a:rPr lang="en-US" altLang="pl-PL" sz="2300" dirty="0">
                <a:latin typeface="Arial" panose="020B0604020202020204" pitchFamily="34" charset="0"/>
              </a:rPr>
              <a:t> </a:t>
            </a:r>
            <a:r>
              <a:rPr lang="en-US" altLang="pl-PL" sz="2300" dirty="0" err="1">
                <a:latin typeface="Arial" panose="020B0604020202020204" pitchFamily="34" charset="0"/>
              </a:rPr>
              <a:t>przyjmować</a:t>
            </a:r>
            <a:r>
              <a:rPr lang="en-US" altLang="pl-PL" sz="2300" dirty="0">
                <a:latin typeface="Arial" panose="020B0604020202020204" pitchFamily="34" charset="0"/>
              </a:rPr>
              <a:t> </a:t>
            </a:r>
            <a:r>
              <a:rPr lang="en-US" altLang="pl-PL" sz="2300" dirty="0" err="1">
                <a:latin typeface="Arial" panose="020B0604020202020204" pitchFamily="34" charset="0"/>
              </a:rPr>
              <a:t>przysporzenia</a:t>
            </a:r>
            <a:r>
              <a:rPr lang="en-US" altLang="pl-PL" sz="2300" dirty="0">
                <a:latin typeface="Arial" panose="020B0604020202020204" pitchFamily="34" charset="0"/>
              </a:rPr>
              <a:t>.</a:t>
            </a:r>
            <a:endParaRPr lang="pl-PL"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err="1">
                <a:latin typeface="Arial" panose="020B0604020202020204" pitchFamily="34" charset="0"/>
              </a:rPr>
              <a:t>Obciążenia</a:t>
            </a:r>
            <a:r>
              <a:rPr lang="en-US" altLang="pl-PL" sz="2300" dirty="0">
                <a:latin typeface="Arial" panose="020B0604020202020204" pitchFamily="34" charset="0"/>
              </a:rPr>
              <a:t> - </a:t>
            </a:r>
            <a:r>
              <a:rPr lang="en-US" altLang="pl-PL" sz="2300" dirty="0" err="1">
                <a:latin typeface="Arial" panose="020B0604020202020204" pitchFamily="34" charset="0"/>
              </a:rPr>
              <a:t>wymagano</a:t>
            </a:r>
            <a:r>
              <a:rPr lang="en-US" altLang="pl-PL" sz="2300" dirty="0">
                <a:latin typeface="Arial" panose="020B0604020202020204" pitchFamily="34" charset="0"/>
              </a:rPr>
              <a:t> </a:t>
            </a:r>
            <a:r>
              <a:rPr lang="en-US" altLang="pl-PL" sz="2300" dirty="0" err="1">
                <a:latin typeface="Arial" panose="020B0604020202020204" pitchFamily="34" charset="0"/>
              </a:rPr>
              <a:t>przyzwolenia</a:t>
            </a:r>
            <a:r>
              <a:rPr lang="en-US" altLang="pl-PL" sz="2300" dirty="0">
                <a:latin typeface="Arial" panose="020B0604020202020204" pitchFamily="34" charset="0"/>
              </a:rPr>
              <a:t> </a:t>
            </a:r>
            <a:r>
              <a:rPr lang="en-US" altLang="pl-PL" sz="2300" dirty="0" err="1">
                <a:latin typeface="Arial" panose="020B0604020202020204" pitchFamily="34" charset="0"/>
              </a:rPr>
              <a:t>opiekuna</a:t>
            </a:r>
            <a:r>
              <a:rPr lang="en-US" altLang="pl-PL" sz="2300" dirty="0">
                <a:latin typeface="Arial" panose="020B0604020202020204" pitchFamily="34" charset="0"/>
              </a:rPr>
              <a:t> (</a:t>
            </a:r>
            <a:r>
              <a:rPr lang="en-US" altLang="pl-PL" sz="2300" i="1" dirty="0" err="1">
                <a:latin typeface="Arial" panose="020B0604020202020204" pitchFamily="34" charset="0"/>
              </a:rPr>
              <a:t>auctoritas</a:t>
            </a:r>
            <a:r>
              <a:rPr lang="en-US" altLang="pl-PL" sz="2300" i="1" dirty="0">
                <a:latin typeface="Arial" panose="020B0604020202020204" pitchFamily="34" charset="0"/>
              </a:rPr>
              <a:t> </a:t>
            </a:r>
            <a:r>
              <a:rPr lang="en-US" altLang="pl-PL" sz="2300" i="1" dirty="0" err="1">
                <a:latin typeface="Arial" panose="020B0604020202020204" pitchFamily="34" charset="0"/>
              </a:rPr>
              <a:t>tutoris</a:t>
            </a:r>
            <a:r>
              <a:rPr lang="en-US" altLang="pl-PL" sz="2300" dirty="0">
                <a:latin typeface="Arial" panose="020B0604020202020204" pitchFamily="34" charset="0"/>
              </a:rPr>
              <a:t>)</a:t>
            </a:r>
            <a:r>
              <a:rPr lang="pl-PL" altLang="pl-PL" sz="2300" dirty="0">
                <a:latin typeface="Arial" panose="020B0604020202020204" pitchFamily="34" charset="0"/>
              </a:rPr>
              <a:t> </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sz="23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300" dirty="0" err="1">
                <a:solidFill>
                  <a:srgbClr val="FFC000"/>
                </a:solidFill>
                <a:latin typeface="Arial" panose="020B0604020202020204" pitchFamily="34" charset="0"/>
              </a:rPr>
              <a:t>Glosatorzy</a:t>
            </a:r>
            <a:r>
              <a:rPr lang="en-US" altLang="pl-PL" sz="2300" dirty="0">
                <a:solidFill>
                  <a:srgbClr val="FFC000"/>
                </a:solidFill>
                <a:latin typeface="Arial" panose="020B0604020202020204" pitchFamily="34" charset="0"/>
              </a:rPr>
              <a:t> - </a:t>
            </a:r>
            <a:r>
              <a:rPr lang="en-US" altLang="pl-PL" sz="2300" u="sng" dirty="0">
                <a:solidFill>
                  <a:srgbClr val="FFC000"/>
                </a:solidFill>
                <a:latin typeface="Arial" panose="020B0604020202020204" pitchFamily="34" charset="0"/>
              </a:rPr>
              <a:t>„</a:t>
            </a:r>
            <a:r>
              <a:rPr lang="en-US" altLang="pl-PL" sz="2300" u="sng" dirty="0" err="1">
                <a:solidFill>
                  <a:srgbClr val="FFC000"/>
                </a:solidFill>
                <a:latin typeface="Arial" panose="020B0604020202020204" pitchFamily="34" charset="0"/>
              </a:rPr>
              <a:t>czynność</a:t>
            </a:r>
            <a:r>
              <a:rPr lang="en-US" altLang="pl-PL" sz="2300" u="sng" dirty="0">
                <a:solidFill>
                  <a:srgbClr val="FFC000"/>
                </a:solidFill>
                <a:latin typeface="Arial" panose="020B0604020202020204" pitchFamily="34" charset="0"/>
              </a:rPr>
              <a:t> prawn</a:t>
            </a:r>
            <a:r>
              <a:rPr lang="pl-PL" altLang="pl-PL" sz="2300" u="sng" dirty="0">
                <a:solidFill>
                  <a:srgbClr val="FFC000"/>
                </a:solidFill>
                <a:latin typeface="Arial" panose="020B0604020202020204" pitchFamily="34" charset="0"/>
              </a:rPr>
              <a:t>a</a:t>
            </a:r>
            <a:r>
              <a:rPr lang="en-US" altLang="pl-PL" sz="2300" u="sng" dirty="0">
                <a:solidFill>
                  <a:srgbClr val="FFC000"/>
                </a:solidFill>
                <a:latin typeface="Arial" panose="020B0604020202020204" pitchFamily="34" charset="0"/>
              </a:rPr>
              <a:t> </a:t>
            </a:r>
            <a:r>
              <a:rPr lang="en-US" altLang="pl-PL" sz="2300" u="sng" dirty="0" err="1">
                <a:solidFill>
                  <a:srgbClr val="FFC000"/>
                </a:solidFill>
                <a:latin typeface="Arial" panose="020B0604020202020204" pitchFamily="34" charset="0"/>
              </a:rPr>
              <a:t>kulej</a:t>
            </a:r>
            <a:r>
              <a:rPr lang="pl-PL" altLang="pl-PL" sz="2300" u="sng" dirty="0">
                <a:solidFill>
                  <a:srgbClr val="FFC000"/>
                </a:solidFill>
                <a:latin typeface="Arial" panose="020B0604020202020204" pitchFamily="34" charset="0"/>
              </a:rPr>
              <a:t>ą</a:t>
            </a:r>
            <a:r>
              <a:rPr lang="en-US" altLang="pl-PL" sz="2300" u="sng" dirty="0">
                <a:solidFill>
                  <a:srgbClr val="FFC000"/>
                </a:solidFill>
                <a:latin typeface="Arial" panose="020B0604020202020204" pitchFamily="34" charset="0"/>
              </a:rPr>
              <a:t>c</a:t>
            </a:r>
            <a:r>
              <a:rPr lang="pl-PL" altLang="pl-PL" sz="2300" u="sng" dirty="0">
                <a:solidFill>
                  <a:srgbClr val="FFC000"/>
                </a:solidFill>
                <a:latin typeface="Arial" panose="020B0604020202020204" pitchFamily="34" charset="0"/>
              </a:rPr>
              <a:t>a</a:t>
            </a:r>
            <a:r>
              <a:rPr lang="en-US" altLang="pl-PL" sz="2300" u="sng" dirty="0">
                <a:solidFill>
                  <a:srgbClr val="FFC000"/>
                </a:solidFill>
                <a:latin typeface="Arial" panose="020B0604020202020204" pitchFamily="34" charset="0"/>
              </a:rPr>
              <a:t>” (</a:t>
            </a:r>
            <a:r>
              <a:rPr lang="en-US" altLang="pl-PL" sz="2300" i="1" u="sng" dirty="0" err="1">
                <a:solidFill>
                  <a:srgbClr val="FFC000"/>
                </a:solidFill>
                <a:latin typeface="Arial" panose="020B0604020202020204" pitchFamily="34" charset="0"/>
              </a:rPr>
              <a:t>negotium</a:t>
            </a:r>
            <a:r>
              <a:rPr lang="en-US" altLang="pl-PL" sz="2300" i="1" u="sng" dirty="0">
                <a:solidFill>
                  <a:srgbClr val="FFC000"/>
                </a:solidFill>
                <a:latin typeface="Arial" panose="020B0604020202020204" pitchFamily="34" charset="0"/>
              </a:rPr>
              <a:t> </a:t>
            </a:r>
            <a:r>
              <a:rPr lang="en-US" altLang="pl-PL" sz="2300" i="1" u="sng" dirty="0" err="1">
                <a:solidFill>
                  <a:srgbClr val="FFC000"/>
                </a:solidFill>
                <a:latin typeface="Arial" panose="020B0604020202020204" pitchFamily="34" charset="0"/>
              </a:rPr>
              <a:t>claudicans</a:t>
            </a:r>
            <a:r>
              <a:rPr lang="en-US" altLang="pl-PL" sz="2300" u="sng" dirty="0">
                <a:solidFill>
                  <a:srgbClr val="FFC000"/>
                </a:solidFill>
                <a:latin typeface="Arial" panose="020B0604020202020204" pitchFamily="34" charset="0"/>
              </a:rPr>
              <a:t>) </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300" dirty="0">
              <a:solidFill>
                <a:srgbClr val="FFFF00"/>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a:extLst>
              <a:ext uri="{FF2B5EF4-FFF2-40B4-BE49-F238E27FC236}">
                <a16:creationId xmlns:a16="http://schemas.microsoft.com/office/drawing/2014/main" id="{4278880A-80F6-C8E6-A3B4-387B91CCB3CD}"/>
              </a:ext>
            </a:extLst>
          </p:cNvPr>
          <p:cNvSpPr>
            <a:spLocks noGrp="1" noChangeArrowheads="1"/>
          </p:cNvSpPr>
          <p:nvPr>
            <p:ph type="title"/>
          </p:nvPr>
        </p:nvSpPr>
        <p:spPr>
          <a:xfrm>
            <a:off x="1981201" y="127001"/>
            <a:ext cx="8228013" cy="593725"/>
          </a:xfrm>
        </p:spPr>
        <p:txBody>
          <a:bodyPr/>
          <a:lstStyle/>
          <a:p>
            <a:pP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000" dirty="0">
                <a:solidFill>
                  <a:srgbClr val="FFFF00"/>
                </a:solidFill>
                <a:latin typeface="Arial" panose="020B0604020202020204" pitchFamily="34" charset="0"/>
              </a:rPr>
              <a:t>Ograniczenia ze względu na wiek – kategoria </a:t>
            </a:r>
            <a:r>
              <a:rPr lang="pl-PL" altLang="pl-PL" sz="3000" i="1" dirty="0" err="1">
                <a:solidFill>
                  <a:srgbClr val="FFFF00"/>
                </a:solidFill>
                <a:latin typeface="Arial" panose="020B0604020202020204" pitchFamily="34" charset="0"/>
              </a:rPr>
              <a:t>puberes</a:t>
            </a:r>
            <a:r>
              <a:rPr lang="pl-PL" altLang="pl-PL" sz="3000" i="1" dirty="0">
                <a:solidFill>
                  <a:srgbClr val="FFFF00"/>
                </a:solidFill>
                <a:latin typeface="Arial" panose="020B0604020202020204" pitchFamily="34" charset="0"/>
              </a:rPr>
              <a:t> </a:t>
            </a:r>
            <a:r>
              <a:rPr lang="pl-PL" altLang="pl-PL" sz="3000" i="1" dirty="0" err="1">
                <a:solidFill>
                  <a:srgbClr val="FFFF00"/>
                </a:solidFill>
                <a:latin typeface="Arial" panose="020B0604020202020204" pitchFamily="34" charset="0"/>
              </a:rPr>
              <a:t>viginti</a:t>
            </a:r>
            <a:r>
              <a:rPr lang="pl-PL" altLang="pl-PL" sz="3000" i="1" dirty="0">
                <a:solidFill>
                  <a:srgbClr val="FFFF00"/>
                </a:solidFill>
                <a:latin typeface="Arial" panose="020B0604020202020204" pitchFamily="34" charset="0"/>
              </a:rPr>
              <a:t> </a:t>
            </a:r>
            <a:r>
              <a:rPr lang="pl-PL" altLang="pl-PL" sz="3000" i="1" dirty="0" err="1">
                <a:solidFill>
                  <a:srgbClr val="FFFF00"/>
                </a:solidFill>
                <a:latin typeface="Arial" panose="020B0604020202020204" pitchFamily="34" charset="0"/>
              </a:rPr>
              <a:t>quinque</a:t>
            </a:r>
            <a:r>
              <a:rPr lang="pl-PL" altLang="pl-PL" sz="3000" i="1" dirty="0">
                <a:solidFill>
                  <a:srgbClr val="FFFF00"/>
                </a:solidFill>
                <a:latin typeface="Arial" panose="020B0604020202020204" pitchFamily="34" charset="0"/>
              </a:rPr>
              <a:t> </a:t>
            </a:r>
            <a:r>
              <a:rPr lang="pl-PL" altLang="pl-PL" sz="3000" i="1" dirty="0" err="1">
                <a:solidFill>
                  <a:srgbClr val="FFFF00"/>
                </a:solidFill>
                <a:latin typeface="Arial" panose="020B0604020202020204" pitchFamily="34" charset="0"/>
              </a:rPr>
              <a:t>annis</a:t>
            </a:r>
            <a:r>
              <a:rPr lang="pl-PL" altLang="pl-PL" sz="3000" i="1" dirty="0">
                <a:solidFill>
                  <a:srgbClr val="FFFF00"/>
                </a:solidFill>
                <a:latin typeface="Arial" panose="020B0604020202020204" pitchFamily="34" charset="0"/>
              </a:rPr>
              <a:t> </a:t>
            </a:r>
            <a:r>
              <a:rPr lang="pl-PL" altLang="pl-PL" sz="3000" i="1" dirty="0" err="1">
                <a:solidFill>
                  <a:srgbClr val="FFFF00"/>
                </a:solidFill>
                <a:latin typeface="Arial" panose="020B0604020202020204" pitchFamily="34" charset="0"/>
              </a:rPr>
              <a:t>minores</a:t>
            </a:r>
            <a:endParaRPr lang="pl-PL" altLang="pl-PL" sz="3000" i="1" dirty="0">
              <a:solidFill>
                <a:srgbClr val="FFFF00"/>
              </a:solidFill>
              <a:latin typeface="Arial" panose="020B0604020202020204" pitchFamily="34" charset="0"/>
            </a:endParaRPr>
          </a:p>
        </p:txBody>
      </p:sp>
      <p:sp>
        <p:nvSpPr>
          <p:cNvPr id="48130" name="Rectangle 2">
            <a:extLst>
              <a:ext uri="{FF2B5EF4-FFF2-40B4-BE49-F238E27FC236}">
                <a16:creationId xmlns:a16="http://schemas.microsoft.com/office/drawing/2014/main" id="{14A55D17-A51B-9936-9EF5-2867ADF3636B}"/>
              </a:ext>
            </a:extLst>
          </p:cNvPr>
          <p:cNvSpPr>
            <a:spLocks noGrp="1" noChangeArrowheads="1"/>
          </p:cNvSpPr>
          <p:nvPr>
            <p:ph idx="1"/>
          </p:nvPr>
        </p:nvSpPr>
        <p:spPr>
          <a:xfrm>
            <a:off x="386080" y="720725"/>
            <a:ext cx="11724640" cy="6197600"/>
          </a:xfrm>
        </p:spPr>
        <p:txBody>
          <a:bodyPr/>
          <a:lstStyle/>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fr-FR"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dirty="0" err="1">
                <a:latin typeface="Arial" panose="020B0604020202020204" pitchFamily="34" charset="0"/>
              </a:rPr>
              <a:t>około</a:t>
            </a:r>
            <a:r>
              <a:rPr lang="en-US" altLang="pl-PL" sz="2400" dirty="0">
                <a:latin typeface="Arial" panose="020B0604020202020204" pitchFamily="34" charset="0"/>
              </a:rPr>
              <a:t> 200 r. p</a:t>
            </a:r>
            <a:r>
              <a:rPr lang="pl-PL" altLang="pl-PL" sz="2400" dirty="0">
                <a:latin typeface="Arial" panose="020B0604020202020204" pitchFamily="34" charset="0"/>
              </a:rPr>
              <a:t>.</a:t>
            </a:r>
            <a:r>
              <a:rPr lang="pl-PL" altLang="pl-PL" sz="2400" dirty="0" err="1">
                <a:latin typeface="Arial" panose="020B0604020202020204" pitchFamily="34" charset="0"/>
              </a:rPr>
              <a:t>n.e</a:t>
            </a:r>
            <a:r>
              <a:rPr lang="en-US" altLang="pl-PL" sz="2400" dirty="0">
                <a:latin typeface="Arial" panose="020B0604020202020204" pitchFamily="34" charset="0"/>
              </a:rPr>
              <a:t>. </a:t>
            </a:r>
            <a:r>
              <a:rPr lang="en-US" altLang="pl-PL" sz="2400" i="1" dirty="0">
                <a:latin typeface="Arial" panose="020B0604020202020204" pitchFamily="34" charset="0"/>
              </a:rPr>
              <a:t>lex (P)</a:t>
            </a:r>
            <a:r>
              <a:rPr lang="en-US" altLang="pl-PL" sz="2400" i="1" dirty="0" err="1">
                <a:latin typeface="Arial" panose="020B0604020202020204" pitchFamily="34" charset="0"/>
              </a:rPr>
              <a:t>Laetoria</a:t>
            </a:r>
            <a:r>
              <a:rPr lang="en-US" altLang="pl-PL" sz="2400" i="1" dirty="0">
                <a:latin typeface="Arial" panose="020B0604020202020204" pitchFamily="34" charset="0"/>
              </a:rPr>
              <a:t>  </a:t>
            </a:r>
            <a:r>
              <a:rPr lang="en-US" altLang="pl-PL" sz="2400" dirty="0">
                <a:latin typeface="Arial" panose="020B0604020202020204" pitchFamily="34" charset="0"/>
              </a:rPr>
              <a:t>- </a:t>
            </a:r>
            <a:r>
              <a:rPr lang="en-US" altLang="pl-PL" sz="2400" dirty="0" err="1">
                <a:latin typeface="Arial" panose="020B0604020202020204" pitchFamily="34" charset="0"/>
              </a:rPr>
              <a:t>nową</a:t>
            </a:r>
            <a:r>
              <a:rPr lang="en-US" altLang="pl-PL" sz="2400" dirty="0">
                <a:latin typeface="Arial" panose="020B0604020202020204" pitchFamily="34" charset="0"/>
              </a:rPr>
              <a:t> </a:t>
            </a:r>
            <a:r>
              <a:rPr lang="en-US" altLang="pl-PL" sz="2400" dirty="0" err="1">
                <a:latin typeface="Arial" panose="020B0604020202020204" pitchFamily="34" charset="0"/>
              </a:rPr>
              <a:t>kategoria</a:t>
            </a:r>
            <a:r>
              <a:rPr lang="en-US" altLang="pl-PL" sz="2400" dirty="0">
                <a:latin typeface="Arial" panose="020B0604020202020204" pitchFamily="34" charset="0"/>
              </a:rPr>
              <a:t> </a:t>
            </a:r>
            <a:r>
              <a:rPr lang="en-US" altLang="pl-PL" sz="2400" dirty="0" err="1">
                <a:latin typeface="Arial" panose="020B0604020202020204" pitchFamily="34" charset="0"/>
              </a:rPr>
              <a:t>wiekowa</a:t>
            </a:r>
            <a:r>
              <a:rPr lang="en-US" altLang="pl-PL" sz="2400" dirty="0">
                <a:latin typeface="Arial" panose="020B0604020202020204" pitchFamily="34" charset="0"/>
              </a:rPr>
              <a:t> </a:t>
            </a:r>
            <a:r>
              <a:rPr lang="en-US" altLang="pl-PL" sz="2400" dirty="0" err="1">
                <a:latin typeface="Arial" panose="020B0604020202020204" pitchFamily="34" charset="0"/>
              </a:rPr>
              <a:t>mało</a:t>
            </a:r>
            <a:r>
              <a:rPr lang="pl-PL" altLang="pl-PL" sz="2400" dirty="0">
                <a:latin typeface="Arial" panose="020B0604020202020204" pitchFamily="34" charset="0"/>
              </a:rPr>
              <a:t> </a:t>
            </a:r>
            <a:r>
              <a:rPr lang="en-US" altLang="pl-PL" sz="2400" dirty="0">
                <a:latin typeface="Arial" panose="020B0604020202020204" pitchFamily="34" charset="0"/>
              </a:rPr>
              <a:t>- </a:t>
            </a:r>
            <a:r>
              <a:rPr lang="en-US" altLang="pl-PL" sz="2400" dirty="0" err="1">
                <a:latin typeface="Arial" panose="020B0604020202020204" pitchFamily="34" charset="0"/>
              </a:rPr>
              <a:t>lub</a:t>
            </a:r>
            <a:r>
              <a:rPr lang="en-US" altLang="pl-PL" sz="2400" dirty="0">
                <a:latin typeface="Arial" panose="020B0604020202020204" pitchFamily="34" charset="0"/>
              </a:rPr>
              <a:t> </a:t>
            </a:r>
            <a:r>
              <a:rPr lang="en-US" altLang="pl-PL" sz="2400" dirty="0" err="1">
                <a:latin typeface="Arial" panose="020B0604020202020204" pitchFamily="34" charset="0"/>
              </a:rPr>
              <a:t>niepełnoletnich</a:t>
            </a:r>
            <a:r>
              <a:rPr lang="en-US" altLang="pl-PL" sz="2400" dirty="0">
                <a:latin typeface="Arial" panose="020B0604020202020204" pitchFamily="34" charset="0"/>
              </a:rPr>
              <a:t>, </a:t>
            </a:r>
            <a:r>
              <a:rPr lang="en-US" altLang="pl-PL" sz="2400" dirty="0" err="1">
                <a:latin typeface="Arial" panose="020B0604020202020204" pitchFamily="34" charset="0"/>
              </a:rPr>
              <a:t>czyli</a:t>
            </a:r>
            <a:r>
              <a:rPr lang="en-US" altLang="pl-PL" sz="2400" dirty="0">
                <a:latin typeface="Arial" panose="020B0604020202020204" pitchFamily="34" charset="0"/>
              </a:rPr>
              <a:t> </a:t>
            </a:r>
            <a:r>
              <a:rPr lang="en-US" altLang="pl-PL" sz="2400" i="1" dirty="0" err="1">
                <a:solidFill>
                  <a:srgbClr val="FFC000"/>
                </a:solidFill>
                <a:latin typeface="Arial" panose="020B0604020202020204" pitchFamily="34" charset="0"/>
              </a:rPr>
              <a:t>puberes</a:t>
            </a:r>
            <a:r>
              <a:rPr lang="en-US" altLang="pl-PL" sz="2400" i="1" dirty="0">
                <a:solidFill>
                  <a:srgbClr val="FFC000"/>
                </a:solidFill>
                <a:latin typeface="Arial" panose="020B0604020202020204" pitchFamily="34" charset="0"/>
              </a:rPr>
              <a:t> </a:t>
            </a:r>
            <a:r>
              <a:rPr lang="en-US" altLang="pl-PL" sz="2400" i="1" dirty="0" err="1">
                <a:solidFill>
                  <a:srgbClr val="FFC000"/>
                </a:solidFill>
                <a:latin typeface="Arial" panose="020B0604020202020204" pitchFamily="34" charset="0"/>
              </a:rPr>
              <a:t>viginti</a:t>
            </a:r>
            <a:r>
              <a:rPr lang="en-US" altLang="pl-PL" sz="2400" i="1" dirty="0">
                <a:solidFill>
                  <a:srgbClr val="FFC000"/>
                </a:solidFill>
                <a:latin typeface="Arial" panose="020B0604020202020204" pitchFamily="34" charset="0"/>
              </a:rPr>
              <a:t> </a:t>
            </a:r>
            <a:r>
              <a:rPr lang="en-US" altLang="pl-PL" sz="2400" i="1" dirty="0" err="1">
                <a:solidFill>
                  <a:srgbClr val="FFC000"/>
                </a:solidFill>
                <a:latin typeface="Arial" panose="020B0604020202020204" pitchFamily="34" charset="0"/>
              </a:rPr>
              <a:t>quinque</a:t>
            </a:r>
            <a:r>
              <a:rPr lang="en-US" altLang="pl-PL" sz="2400" i="1" dirty="0">
                <a:solidFill>
                  <a:srgbClr val="FFC000"/>
                </a:solidFill>
                <a:latin typeface="Arial" panose="020B0604020202020204" pitchFamily="34" charset="0"/>
              </a:rPr>
              <a:t> annis minores</a:t>
            </a:r>
            <a:r>
              <a:rPr lang="pl-PL" altLang="pl-PL" sz="2400" i="1" dirty="0">
                <a:solidFill>
                  <a:srgbClr val="FFC000"/>
                </a:solidFill>
                <a:latin typeface="Arial" panose="020B0604020202020204" pitchFamily="34" charset="0"/>
              </a:rPr>
              <a:t> </a:t>
            </a:r>
            <a:r>
              <a:rPr lang="pl-PL" altLang="pl-PL" sz="2400" dirty="0">
                <a:solidFill>
                  <a:schemeClr val="bg1"/>
                </a:solidFill>
                <a:latin typeface="Arial" panose="020B0604020202020204" pitchFamily="34" charset="0"/>
              </a:rPr>
              <a:t>(</a:t>
            </a:r>
            <a:r>
              <a:rPr lang="en-US" altLang="pl-PL" sz="2400" dirty="0">
                <a:solidFill>
                  <a:schemeClr val="bg1"/>
                </a:solidFill>
                <a:latin typeface="Arial" panose="020B0604020202020204" pitchFamily="34" charset="0"/>
              </a:rPr>
              <a:t>„</a:t>
            </a:r>
            <a:r>
              <a:rPr lang="en-US" altLang="pl-PL" sz="2400" dirty="0" err="1">
                <a:latin typeface="Arial" panose="020B0604020202020204" pitchFamily="34" charset="0"/>
              </a:rPr>
              <a:t>dojrzałych</a:t>
            </a:r>
            <a:r>
              <a:rPr lang="en-US" altLang="pl-PL" sz="2400" dirty="0">
                <a:latin typeface="Arial" panose="020B0604020202020204" pitchFamily="34" charset="0"/>
              </a:rPr>
              <a:t> </a:t>
            </a:r>
            <a:r>
              <a:rPr lang="en-US" altLang="pl-PL" sz="2400" dirty="0" err="1">
                <a:latin typeface="Arial" panose="020B0604020202020204" pitchFamily="34" charset="0"/>
              </a:rPr>
              <a:t>poniżej</a:t>
            </a:r>
            <a:r>
              <a:rPr lang="en-US" altLang="pl-PL" sz="2400" dirty="0">
                <a:latin typeface="Arial" panose="020B0604020202020204" pitchFamily="34" charset="0"/>
              </a:rPr>
              <a:t> 25 </a:t>
            </a:r>
            <a:r>
              <a:rPr lang="en-US" altLang="pl-PL" sz="2400" dirty="0" err="1">
                <a:latin typeface="Arial" panose="020B0604020202020204" pitchFamily="34" charset="0"/>
              </a:rPr>
              <a:t>roku</a:t>
            </a:r>
            <a:r>
              <a:rPr lang="en-US" altLang="pl-PL" sz="2400" dirty="0">
                <a:latin typeface="Arial" panose="020B0604020202020204" pitchFamily="34" charset="0"/>
              </a:rPr>
              <a:t> </a:t>
            </a:r>
            <a:r>
              <a:rPr lang="en-US" altLang="pl-PL" sz="2400" dirty="0" err="1">
                <a:latin typeface="Arial" panose="020B0604020202020204" pitchFamily="34" charset="0"/>
              </a:rPr>
              <a:t>życia</a:t>
            </a:r>
            <a:r>
              <a:rPr lang="en-US" altLang="pl-PL" sz="2400" dirty="0">
                <a:latin typeface="Arial" panose="020B0604020202020204" pitchFamily="34" charset="0"/>
              </a:rPr>
              <a:t>”</a:t>
            </a:r>
            <a:r>
              <a:rPr lang="pl-PL" altLang="pl-PL" sz="2400" dirty="0">
                <a:latin typeface="Arial" panose="020B0604020202020204" pitchFamily="34" charset="0"/>
              </a:rPr>
              <a:t>)</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pl-PL" sz="2400" dirty="0">
                <a:latin typeface="Arial" panose="020B0604020202020204" pitchFamily="34" charset="0"/>
              </a:rPr>
              <a:t>Ochrona przed stratami ponoszonymi z powodu ich niedoświadczenia, wykorzystanego przez kontrahenta w celu ich „podejścia” (</a:t>
            </a:r>
            <a:r>
              <a:rPr lang="fr-FR" altLang="pl-PL" sz="2400" i="1" dirty="0">
                <a:latin typeface="Arial" panose="020B0604020202020204" pitchFamily="34" charset="0"/>
              </a:rPr>
              <a:t>circumscriptio</a:t>
            </a:r>
            <a:r>
              <a:rPr lang="fr-FR" altLang="pl-PL" sz="2400" dirty="0">
                <a:latin typeface="Arial" panose="020B0604020202020204" pitchFamily="34" charset="0"/>
              </a:rPr>
              <a:t>) </a:t>
            </a:r>
            <a:endParaRPr lang="fr-FR" altLang="pl-PL" sz="2400" i="1"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pl-PL" sz="2400" dirty="0">
                <a:latin typeface="Arial" panose="020B0604020202020204" pitchFamily="34" charset="0"/>
              </a:rPr>
              <a:t>czynności małoletnich były w całości formalnie ważne, lecz wzruszalne w sferze prawa pretorskiego, jeśli pogarszały one sytuację małoletniego</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pl-PL" sz="2400" dirty="0">
                <a:latin typeface="Arial" panose="020B0604020202020204" pitchFamily="34" charset="0"/>
              </a:rPr>
              <a:t>Na jego wniosek pretor ustanawiał dlań kuratora (</a:t>
            </a:r>
            <a:r>
              <a:rPr lang="fr-FR" altLang="pl-PL" sz="2400" i="1" dirty="0">
                <a:latin typeface="Arial" panose="020B0604020202020204" pitchFamily="34" charset="0"/>
              </a:rPr>
              <a:t>curator minoris</a:t>
            </a:r>
            <a:r>
              <a:rPr lang="fr-FR" altLang="pl-PL" sz="2400" dirty="0">
                <a:latin typeface="Arial" panose="020B0604020202020204" pitchFamily="34" charset="0"/>
              </a:rPr>
              <a:t>) jako doradcę</a:t>
            </a:r>
            <a:endParaRPr lang="pl-PL"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latin typeface="Arial" panose="020B0604020202020204" pitchFamily="34" charset="0"/>
              </a:rPr>
              <a:t>Rozwijane w okresie poklasycznym </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pl-PL" sz="2400" b="1" dirty="0">
                <a:solidFill>
                  <a:srgbClr val="FFC000"/>
                </a:solidFill>
                <a:latin typeface="Arial" panose="020B0604020202020204" pitchFamily="34" charset="0"/>
              </a:rPr>
              <a:t>Uwaga –intuic</a:t>
            </a:r>
            <a:r>
              <a:rPr lang="pl-PL" altLang="pl-PL" sz="2400" b="1" dirty="0">
                <a:solidFill>
                  <a:srgbClr val="FFC000"/>
                </a:solidFill>
                <a:latin typeface="Arial" panose="020B0604020202020204" pitchFamily="34" charset="0"/>
              </a:rPr>
              <a:t>ja Rzymian</a:t>
            </a:r>
            <a:r>
              <a:rPr lang="fr-FR" altLang="pl-PL" sz="2400" b="1" dirty="0">
                <a:solidFill>
                  <a:srgbClr val="FFC000"/>
                </a:solidFill>
                <a:latin typeface="Arial" panose="020B0604020202020204" pitchFamily="34" charset="0"/>
              </a:rPr>
              <a:t> </a:t>
            </a:r>
            <a:r>
              <a:rPr lang="pl-PL" altLang="pl-PL" sz="2400" b="1" dirty="0">
                <a:solidFill>
                  <a:srgbClr val="FFC000"/>
                </a:solidFill>
                <a:latin typeface="Arial" panose="020B0604020202020204" pitchFamily="34" charset="0"/>
              </a:rPr>
              <a:t>– w </a:t>
            </a:r>
            <a:r>
              <a:rPr lang="fr-FR" altLang="pl-PL" sz="2400" b="1" dirty="0">
                <a:solidFill>
                  <a:srgbClr val="FFC000"/>
                </a:solidFill>
                <a:latin typeface="Arial" panose="020B0604020202020204" pitchFamily="34" charset="0"/>
              </a:rPr>
              <a:t>zgod</a:t>
            </a:r>
            <a:r>
              <a:rPr lang="pl-PL" altLang="pl-PL" sz="2400" b="1" dirty="0" err="1">
                <a:solidFill>
                  <a:srgbClr val="FFC000"/>
                </a:solidFill>
                <a:latin typeface="Arial" panose="020B0604020202020204" pitchFamily="34" charset="0"/>
              </a:rPr>
              <a:t>zie</a:t>
            </a:r>
            <a:r>
              <a:rPr lang="fr-FR" altLang="pl-PL" sz="2400" b="1" dirty="0">
                <a:solidFill>
                  <a:srgbClr val="FFC000"/>
                </a:solidFill>
                <a:latin typeface="Arial" panose="020B0604020202020204" pitchFamily="34" charset="0"/>
              </a:rPr>
              <a:t> z ustaleniami współczesnej medycyny i psychologii oraz neuroscience</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fr-FR" altLang="pl-PL" sz="2400" dirty="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a:extLst>
              <a:ext uri="{FF2B5EF4-FFF2-40B4-BE49-F238E27FC236}">
                <a16:creationId xmlns:a16="http://schemas.microsoft.com/office/drawing/2014/main" id="{51264EF3-A481-ECC7-2597-A529AE9E5F86}"/>
              </a:ext>
            </a:extLst>
          </p:cNvPr>
          <p:cNvSpPr>
            <a:spLocks noGrp="1" noChangeArrowheads="1"/>
          </p:cNvSpPr>
          <p:nvPr>
            <p:ph type="title"/>
          </p:nvPr>
        </p:nvSpPr>
        <p:spPr>
          <a:xfrm>
            <a:off x="2063751" y="1"/>
            <a:ext cx="8228013" cy="900113"/>
          </a:xfrm>
        </p:spPr>
        <p:txBody>
          <a:bodyPr/>
          <a:lstStyle/>
          <a:p>
            <a:pP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800" b="1" dirty="0" err="1">
                <a:solidFill>
                  <a:srgbClr val="FFFF00"/>
                </a:solidFill>
                <a:latin typeface="Arial" panose="020B0604020202020204" pitchFamily="34" charset="0"/>
              </a:rPr>
              <a:t>Ograniczenia</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ze</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względu</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na</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płeć</a:t>
            </a:r>
            <a:endParaRPr lang="en-US" altLang="pl-PL" sz="2800" b="1" dirty="0">
              <a:solidFill>
                <a:srgbClr val="FFFF00"/>
              </a:solidFill>
              <a:latin typeface="Arial" panose="020B0604020202020204" pitchFamily="34" charset="0"/>
            </a:endParaRPr>
          </a:p>
        </p:txBody>
      </p:sp>
      <p:sp>
        <p:nvSpPr>
          <p:cNvPr id="49154" name="Rectangle 2">
            <a:extLst>
              <a:ext uri="{FF2B5EF4-FFF2-40B4-BE49-F238E27FC236}">
                <a16:creationId xmlns:a16="http://schemas.microsoft.com/office/drawing/2014/main" id="{DB1E57D4-7537-B14C-EFC4-A316A4FA729B}"/>
              </a:ext>
            </a:extLst>
          </p:cNvPr>
          <p:cNvSpPr>
            <a:spLocks noGrp="1" noChangeArrowheads="1"/>
          </p:cNvSpPr>
          <p:nvPr>
            <p:ph idx="1"/>
          </p:nvPr>
        </p:nvSpPr>
        <p:spPr>
          <a:xfrm>
            <a:off x="355600" y="765175"/>
            <a:ext cx="11836400" cy="6197600"/>
          </a:xfrm>
        </p:spPr>
        <p:txBody>
          <a:bodyPr/>
          <a:lstStyle/>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latin typeface="Arial" panose="020B0604020202020204" pitchFamily="34" charset="0"/>
              </a:rPr>
              <a:t>kobiety nie podlegające władzy ojca lub męża, miały w zakresie majątkowym formalnie pełną </a:t>
            </a:r>
            <a:r>
              <a:rPr lang="pl-PL" altLang="pl-PL" sz="2400" b="1" dirty="0">
                <a:solidFill>
                  <a:srgbClr val="FFC000"/>
                </a:solidFill>
                <a:latin typeface="Arial" panose="020B0604020202020204" pitchFamily="34" charset="0"/>
              </a:rPr>
              <a:t>zdolność prywatnoprawną</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latin typeface="Arial" panose="020B0604020202020204" pitchFamily="34" charset="0"/>
              </a:rPr>
              <a:t>Społeczeństwo Rzymu - podobnie jak wiele społeczeństw – </a:t>
            </a:r>
            <a:r>
              <a:rPr lang="en-US" altLang="pl-PL" sz="2400" dirty="0" err="1">
                <a:latin typeface="Arial" panose="020B0604020202020204" pitchFamily="34" charset="0"/>
              </a:rPr>
              <a:t>patriarchalne</a:t>
            </a:r>
            <a:endParaRPr lang="pl-PL" altLang="pl-PL" sz="2400" dirty="0">
              <a:latin typeface="Arial" panose="020B0604020202020204" pitchFamily="34" charset="0"/>
            </a:endParaRPr>
          </a:p>
          <a:p>
            <a:pPr marL="349250">
              <a:buClrTx/>
              <a:buFontTx/>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latin typeface="Arial" panose="020B0604020202020204" pitchFamily="34" charset="0"/>
              </a:rPr>
              <a:t>uzasadnienie opieki nad kobietami:  słabość ich płci (</a:t>
            </a:r>
            <a:r>
              <a:rPr lang="pl-PL" altLang="pl-PL" sz="2400" i="1" dirty="0" err="1">
                <a:latin typeface="Arial" panose="020B0604020202020204" pitchFamily="34" charset="0"/>
              </a:rPr>
              <a:t>infirmitas</a:t>
            </a:r>
            <a:r>
              <a:rPr lang="pl-PL" altLang="pl-PL" sz="2400" i="1" dirty="0">
                <a:latin typeface="Arial" panose="020B0604020202020204" pitchFamily="34" charset="0"/>
              </a:rPr>
              <a:t> </a:t>
            </a:r>
            <a:r>
              <a:rPr lang="pl-PL" altLang="pl-PL" sz="2400" i="1" dirty="0" err="1">
                <a:latin typeface="Arial" panose="020B0604020202020204" pitchFamily="34" charset="0"/>
              </a:rPr>
              <a:t>sexus</a:t>
            </a:r>
            <a:r>
              <a:rPr lang="pl-PL" altLang="pl-PL" sz="2400" dirty="0">
                <a:latin typeface="Arial" panose="020B0604020202020204" pitchFamily="34" charset="0"/>
              </a:rPr>
              <a:t>) i zarzut kobiecej lekkomyślności (</a:t>
            </a:r>
            <a:r>
              <a:rPr lang="pl-PL" altLang="pl-PL" sz="2400" i="1" dirty="0" err="1">
                <a:latin typeface="Arial" panose="020B0604020202020204" pitchFamily="34" charset="0"/>
              </a:rPr>
              <a:t>levitas</a:t>
            </a:r>
            <a:r>
              <a:rPr lang="pl-PL" altLang="pl-PL" sz="2400" i="1" dirty="0">
                <a:latin typeface="Arial" panose="020B0604020202020204" pitchFamily="34" charset="0"/>
              </a:rPr>
              <a:t> </a:t>
            </a:r>
            <a:r>
              <a:rPr lang="pl-PL" altLang="pl-PL" sz="2400" i="1" dirty="0" err="1">
                <a:latin typeface="Arial" panose="020B0604020202020204" pitchFamily="34" charset="0"/>
              </a:rPr>
              <a:t>animi</a:t>
            </a:r>
            <a:r>
              <a:rPr lang="pl-PL" altLang="pl-PL" sz="2400" dirty="0">
                <a:latin typeface="Arial" panose="020B0604020202020204" pitchFamily="34" charset="0"/>
              </a:rPr>
              <a:t>) </a:t>
            </a:r>
            <a:r>
              <a:rPr lang="en-US" altLang="pl-PL" sz="2400" dirty="0">
                <a:latin typeface="Arial" panose="020B0604020202020204" pitchFamily="34" charset="0"/>
              </a:rPr>
              <a:t> </a:t>
            </a:r>
            <a:endParaRPr lang="pl-PL" altLang="pl-PL" sz="2400" dirty="0">
              <a:latin typeface="Arial" panose="020B0604020202020204" pitchFamily="34" charset="0"/>
            </a:endParaRPr>
          </a:p>
          <a:p>
            <a:pPr marL="349250">
              <a:buClrTx/>
              <a:buFontTx/>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solidFill>
                  <a:srgbClr val="FFC000"/>
                </a:solidFill>
                <a:latin typeface="Arial" panose="020B0604020202020204" pitchFamily="34" charset="0"/>
              </a:rPr>
              <a:t>Tytuł </a:t>
            </a:r>
            <a:r>
              <a:rPr lang="pl-PL" altLang="pl-PL" sz="2400" i="1" dirty="0" err="1">
                <a:solidFill>
                  <a:srgbClr val="FFC000"/>
                </a:solidFill>
                <a:latin typeface="Arial" panose="020B0604020202020204" pitchFamily="34" charset="0"/>
              </a:rPr>
              <a:t>mater</a:t>
            </a:r>
            <a:r>
              <a:rPr lang="pl-PL" altLang="pl-PL" sz="2400" i="1" dirty="0">
                <a:solidFill>
                  <a:srgbClr val="FFC000"/>
                </a:solidFill>
                <a:latin typeface="Arial" panose="020B0604020202020204" pitchFamily="34" charset="0"/>
              </a:rPr>
              <a:t> </a:t>
            </a:r>
            <a:r>
              <a:rPr lang="pl-PL" altLang="pl-PL" sz="2400" i="1" dirty="0" err="1">
                <a:solidFill>
                  <a:srgbClr val="FFC000"/>
                </a:solidFill>
                <a:latin typeface="Arial" panose="020B0604020202020204" pitchFamily="34" charset="0"/>
              </a:rPr>
              <a:t>familias</a:t>
            </a:r>
            <a:r>
              <a:rPr lang="pl-PL" altLang="pl-PL" sz="2400" i="1" dirty="0">
                <a:solidFill>
                  <a:srgbClr val="FFC000"/>
                </a:solidFill>
                <a:latin typeface="Arial" panose="020B0604020202020204" pitchFamily="34" charset="0"/>
              </a:rPr>
              <a:t> </a:t>
            </a:r>
            <a:r>
              <a:rPr lang="pl-PL" altLang="pl-PL" sz="2400" dirty="0">
                <a:solidFill>
                  <a:srgbClr val="FFC000"/>
                </a:solidFill>
                <a:latin typeface="Arial" panose="020B0604020202020204" pitchFamily="34" charset="0"/>
              </a:rPr>
              <a:t>miał charakter tylko honorowy - </a:t>
            </a:r>
            <a:r>
              <a:rPr lang="en-US" altLang="pl-PL" sz="2400" dirty="0" err="1">
                <a:solidFill>
                  <a:srgbClr val="FFC000"/>
                </a:solidFill>
                <a:latin typeface="Arial" panose="020B0604020202020204" pitchFamily="34" charset="0"/>
              </a:rPr>
              <a:t>małżonka</a:t>
            </a:r>
            <a:r>
              <a:rPr lang="en-US" altLang="pl-PL" sz="2400" dirty="0">
                <a:solidFill>
                  <a:srgbClr val="FFC000"/>
                </a:solidFill>
                <a:latin typeface="Arial" panose="020B0604020202020204" pitchFamily="34" charset="0"/>
              </a:rPr>
              <a:t> </a:t>
            </a:r>
            <a:r>
              <a:rPr lang="en-US" altLang="pl-PL" sz="2400" dirty="0" err="1">
                <a:solidFill>
                  <a:srgbClr val="FFC000"/>
                </a:solidFill>
                <a:latin typeface="Arial" panose="020B0604020202020204" pitchFamily="34" charset="0"/>
              </a:rPr>
              <a:t>pozostająca</a:t>
            </a:r>
            <a:r>
              <a:rPr lang="en-US" altLang="pl-PL" sz="2400" dirty="0">
                <a:solidFill>
                  <a:srgbClr val="FFC000"/>
                </a:solidFill>
                <a:latin typeface="Arial" panose="020B0604020202020204" pitchFamily="34" charset="0"/>
              </a:rPr>
              <a:t> pod </a:t>
            </a:r>
            <a:r>
              <a:rPr lang="en-US" altLang="pl-PL" sz="2400" dirty="0" err="1">
                <a:solidFill>
                  <a:srgbClr val="FFC000"/>
                </a:solidFill>
                <a:latin typeface="Arial" panose="020B0604020202020204" pitchFamily="34" charset="0"/>
              </a:rPr>
              <a:t>władzą</a:t>
            </a:r>
            <a:r>
              <a:rPr lang="en-US" altLang="pl-PL" sz="2400" dirty="0">
                <a:solidFill>
                  <a:srgbClr val="FFC000"/>
                </a:solidFill>
                <a:latin typeface="Arial" panose="020B0604020202020204" pitchFamily="34" charset="0"/>
              </a:rPr>
              <a:t>, </a:t>
            </a:r>
            <a:r>
              <a:rPr lang="en-US" altLang="pl-PL" sz="2400" dirty="0" err="1">
                <a:solidFill>
                  <a:srgbClr val="FFC000"/>
                </a:solidFill>
                <a:latin typeface="Arial" panose="020B0604020202020204" pitchFamily="34" charset="0"/>
              </a:rPr>
              <a:t>która</a:t>
            </a:r>
            <a:r>
              <a:rPr lang="en-US" altLang="pl-PL" sz="2400" dirty="0">
                <a:solidFill>
                  <a:srgbClr val="FFC000"/>
                </a:solidFill>
                <a:latin typeface="Arial" panose="020B0604020202020204" pitchFamily="34" charset="0"/>
              </a:rPr>
              <a:t> </a:t>
            </a:r>
            <a:r>
              <a:rPr lang="en-US" altLang="pl-PL" sz="2400" dirty="0" err="1">
                <a:solidFill>
                  <a:srgbClr val="FFC000"/>
                </a:solidFill>
                <a:latin typeface="Arial" panose="020B0604020202020204" pitchFamily="34" charset="0"/>
              </a:rPr>
              <a:t>urodziła</a:t>
            </a:r>
            <a:r>
              <a:rPr lang="en-US" altLang="pl-PL" sz="2400" dirty="0">
                <a:solidFill>
                  <a:srgbClr val="FFC000"/>
                </a:solidFill>
                <a:latin typeface="Arial" panose="020B0604020202020204" pitchFamily="34" charset="0"/>
              </a:rPr>
              <a:t> </a:t>
            </a:r>
            <a:r>
              <a:rPr lang="en-US" altLang="pl-PL" sz="2400" dirty="0" err="1">
                <a:solidFill>
                  <a:srgbClr val="FFC000"/>
                </a:solidFill>
                <a:latin typeface="Arial" panose="020B0604020202020204" pitchFamily="34" charset="0"/>
              </a:rPr>
              <a:t>mężowi</a:t>
            </a:r>
            <a:r>
              <a:rPr lang="en-US" altLang="pl-PL" sz="2400" dirty="0">
                <a:solidFill>
                  <a:srgbClr val="FFC000"/>
                </a:solidFill>
                <a:latin typeface="Arial" panose="020B0604020202020204" pitchFamily="34" charset="0"/>
              </a:rPr>
              <a:t> </a:t>
            </a:r>
            <a:r>
              <a:rPr lang="en-US" altLang="pl-PL" sz="2400" dirty="0" err="1">
                <a:solidFill>
                  <a:srgbClr val="FFC000"/>
                </a:solidFill>
                <a:latin typeface="Arial" panose="020B0604020202020204" pitchFamily="34" charset="0"/>
              </a:rPr>
              <a:t>dzieci</a:t>
            </a:r>
            <a:r>
              <a:rPr lang="en-US" altLang="pl-PL" sz="2400" dirty="0">
                <a:solidFill>
                  <a:srgbClr val="FFC000"/>
                </a:solidFill>
                <a:latin typeface="Arial" panose="020B0604020202020204" pitchFamily="34" charset="0"/>
              </a:rPr>
              <a:t>.</a:t>
            </a:r>
            <a:r>
              <a:rPr lang="en-US" altLang="pl-PL" sz="2400" dirty="0">
                <a:latin typeface="Arial" panose="020B0604020202020204" pitchFamily="34" charset="0"/>
              </a:rPr>
              <a:t> </a:t>
            </a:r>
            <a:endParaRPr lang="pl-PL"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latin typeface="Arial" panose="020B0604020202020204" pitchFamily="34" charset="0"/>
              </a:rPr>
              <a:t>udział w procesie prywatnym był zabroniony kobietom przez cały okres pryncypatu</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latin typeface="Arial" panose="020B0604020202020204" pitchFamily="34" charset="0"/>
              </a:rPr>
              <a:t>ograniczenia  w zdolności do czynności prawnych - jeśli nie pozostawały one pod władzą, podlegały opiece (</a:t>
            </a:r>
            <a:r>
              <a:rPr lang="pl-PL" altLang="pl-PL" sz="2400" i="1" dirty="0">
                <a:latin typeface="Arial" panose="020B0604020202020204" pitchFamily="34" charset="0"/>
              </a:rPr>
              <a:t>tutela </a:t>
            </a:r>
            <a:r>
              <a:rPr lang="pl-PL" altLang="pl-PL" sz="2400" i="1" dirty="0" err="1">
                <a:latin typeface="Arial" panose="020B0604020202020204" pitchFamily="34" charset="0"/>
              </a:rPr>
              <a:t>mulierum</a:t>
            </a:r>
            <a:r>
              <a:rPr lang="pl-PL" altLang="pl-PL" sz="2400" dirty="0">
                <a:latin typeface="Arial" panose="020B0604020202020204" pitchFamily="34" charset="0"/>
              </a:rPr>
              <a:t>) - zgoda -  formalna (</a:t>
            </a:r>
            <a:r>
              <a:rPr lang="pl-PL" altLang="pl-PL" sz="2400" i="1" dirty="0" err="1">
                <a:latin typeface="Arial" panose="020B0604020202020204" pitchFamily="34" charset="0"/>
              </a:rPr>
              <a:t>dicis</a:t>
            </a:r>
            <a:r>
              <a:rPr lang="pl-PL" altLang="pl-PL" sz="2400" i="1" dirty="0">
                <a:latin typeface="Arial" panose="020B0604020202020204" pitchFamily="34" charset="0"/>
              </a:rPr>
              <a:t> </a:t>
            </a:r>
            <a:r>
              <a:rPr lang="pl-PL" altLang="pl-PL" sz="2400" i="1" dirty="0" err="1">
                <a:latin typeface="Arial" panose="020B0604020202020204" pitchFamily="34" charset="0"/>
              </a:rPr>
              <a:t>gratia</a:t>
            </a:r>
            <a:r>
              <a:rPr lang="pl-PL" altLang="pl-PL" sz="2400" dirty="0">
                <a:latin typeface="Arial" panose="020B0604020202020204" pitchFamily="34" charset="0"/>
              </a:rPr>
              <a:t>) - w razie bezzasadnej odmowy pretor „często” (</a:t>
            </a:r>
            <a:r>
              <a:rPr lang="pl-PL" altLang="pl-PL" sz="2400" dirty="0" err="1">
                <a:latin typeface="Arial" panose="020B0604020202020204" pitchFamily="34" charset="0"/>
              </a:rPr>
              <a:t>Gaius</a:t>
            </a:r>
            <a:r>
              <a:rPr lang="pl-PL" altLang="pl-PL" sz="2400" dirty="0">
                <a:latin typeface="Arial" panose="020B0604020202020204" pitchFamily="34" charset="0"/>
              </a:rPr>
              <a:t> </a:t>
            </a:r>
            <a:r>
              <a:rPr lang="pl-PL" altLang="pl-PL" sz="2400" i="1" dirty="0" err="1">
                <a:latin typeface="Arial" panose="020B0604020202020204" pitchFamily="34" charset="0"/>
              </a:rPr>
              <a:t>Inistitutiones</a:t>
            </a:r>
            <a:r>
              <a:rPr lang="pl-PL" altLang="pl-PL" sz="2400" dirty="0">
                <a:latin typeface="Arial" panose="020B0604020202020204" pitchFamily="34" charset="0"/>
              </a:rPr>
              <a:t> 1,190) zmuszał opiekuna do jej udzielania</a:t>
            </a:r>
            <a:endParaRPr lang="pl-PL" altLang="pl-PL" sz="2400" dirty="0">
              <a:solidFill>
                <a:srgbClr val="FFC000"/>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a:extLst>
              <a:ext uri="{FF2B5EF4-FFF2-40B4-BE49-F238E27FC236}">
                <a16:creationId xmlns:a16="http://schemas.microsoft.com/office/drawing/2014/main" id="{16F5153C-251A-0ED6-5B5F-35825D022FB0}"/>
              </a:ext>
            </a:extLst>
          </p:cNvPr>
          <p:cNvSpPr>
            <a:spLocks noGrp="1" noChangeArrowheads="1"/>
          </p:cNvSpPr>
          <p:nvPr>
            <p:ph type="title"/>
          </p:nvPr>
        </p:nvSpPr>
        <p:spPr>
          <a:xfrm>
            <a:off x="1981201" y="-50800"/>
            <a:ext cx="8228013" cy="947738"/>
          </a:xfrm>
        </p:spPr>
        <p:txBody>
          <a:bodyPr/>
          <a:lstStyle/>
          <a:p>
            <a:pP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800" b="1" dirty="0" err="1">
                <a:solidFill>
                  <a:srgbClr val="FFFF00"/>
                </a:solidFill>
                <a:latin typeface="Arial" panose="020B0604020202020204" pitchFamily="34" charset="0"/>
              </a:rPr>
              <a:t>Inne</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ograniczenia</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zdolności</a:t>
            </a:r>
            <a:r>
              <a:rPr lang="en-US" altLang="pl-PL" sz="2800" b="1" dirty="0">
                <a:solidFill>
                  <a:srgbClr val="FFFF00"/>
                </a:solidFill>
                <a:latin typeface="Arial" panose="020B0604020202020204" pitchFamily="34" charset="0"/>
              </a:rPr>
              <a:t> do </a:t>
            </a:r>
            <a:r>
              <a:rPr lang="en-US" altLang="pl-PL" sz="2800" b="1" dirty="0" err="1">
                <a:solidFill>
                  <a:srgbClr val="FFFF00"/>
                </a:solidFill>
                <a:latin typeface="Arial" panose="020B0604020202020204" pitchFamily="34" charset="0"/>
              </a:rPr>
              <a:t>czynności</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prawnych</a:t>
            </a:r>
            <a:endParaRPr lang="en-US" altLang="pl-PL" sz="2800" b="1" dirty="0">
              <a:solidFill>
                <a:srgbClr val="FFFF00"/>
              </a:solidFill>
              <a:latin typeface="Arial" panose="020B0604020202020204" pitchFamily="34" charset="0"/>
            </a:endParaRPr>
          </a:p>
        </p:txBody>
      </p:sp>
      <p:sp>
        <p:nvSpPr>
          <p:cNvPr id="51202" name="Rectangle 2">
            <a:extLst>
              <a:ext uri="{FF2B5EF4-FFF2-40B4-BE49-F238E27FC236}">
                <a16:creationId xmlns:a16="http://schemas.microsoft.com/office/drawing/2014/main" id="{7F80673C-917F-0CF1-C3E4-1103E35AF20B}"/>
              </a:ext>
            </a:extLst>
          </p:cNvPr>
          <p:cNvSpPr>
            <a:spLocks noGrp="1" noChangeArrowheads="1"/>
          </p:cNvSpPr>
          <p:nvPr>
            <p:ph idx="1"/>
          </p:nvPr>
        </p:nvSpPr>
        <p:spPr>
          <a:xfrm>
            <a:off x="365760" y="1196976"/>
            <a:ext cx="11592560" cy="5495925"/>
          </a:xfrm>
        </p:spPr>
        <p:txBody>
          <a:bodyPr/>
          <a:lstStyle/>
          <a:p>
            <a:pPr indent="-33655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dirty="0" err="1">
                <a:solidFill>
                  <a:srgbClr val="FFC000"/>
                </a:solidFill>
                <a:latin typeface="Arial" panose="020B0604020202020204" pitchFamily="34" charset="0"/>
              </a:rPr>
              <a:t>choroba</a:t>
            </a:r>
            <a:r>
              <a:rPr lang="en-US" altLang="pl-PL" sz="2400" dirty="0">
                <a:solidFill>
                  <a:srgbClr val="FFC000"/>
                </a:solidFill>
                <a:latin typeface="Arial" panose="020B0604020202020204" pitchFamily="34" charset="0"/>
              </a:rPr>
              <a:t> </a:t>
            </a:r>
            <a:r>
              <a:rPr lang="en-US" altLang="pl-PL" sz="2400" dirty="0" err="1">
                <a:solidFill>
                  <a:srgbClr val="FFC000"/>
                </a:solidFill>
                <a:latin typeface="Arial" panose="020B0604020202020204" pitchFamily="34" charset="0"/>
              </a:rPr>
              <a:t>psychiczna</a:t>
            </a:r>
            <a:r>
              <a:rPr lang="en-US" altLang="pl-PL" sz="2400" dirty="0">
                <a:solidFill>
                  <a:schemeClr val="bg1"/>
                </a:solidFill>
                <a:latin typeface="Arial" panose="020B0604020202020204" pitchFamily="34" charset="0"/>
              </a:rPr>
              <a:t> – </a:t>
            </a:r>
            <a:r>
              <a:rPr lang="en-US" altLang="pl-PL" sz="2400" dirty="0" err="1">
                <a:solidFill>
                  <a:schemeClr val="bg1"/>
                </a:solidFill>
                <a:latin typeface="Arial" panose="020B0604020202020204" pitchFamily="34" charset="0"/>
              </a:rPr>
              <a:t>kryteria</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odmienne</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niż</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współcześnie</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opętanie</a:t>
            </a:r>
            <a:r>
              <a:rPr lang="pl-PL" altLang="pl-PL" sz="2400" dirty="0">
                <a:solidFill>
                  <a:schemeClr val="bg1"/>
                </a:solidFill>
                <a:latin typeface="Arial" panose="020B0604020202020204" pitchFamily="34" charset="0"/>
              </a:rPr>
              <a:t>)</a:t>
            </a:r>
            <a:endParaRPr lang="pl-PL" altLang="pl-PL" sz="2400" dirty="0">
              <a:solidFill>
                <a:srgbClr val="FFFF00"/>
              </a:solidFill>
              <a:latin typeface="Arial" panose="020B0604020202020204" pitchFamily="34" charset="0"/>
            </a:endParaRPr>
          </a:p>
          <a:p>
            <a:pPr indent="-33655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u="sng" dirty="0" err="1">
                <a:solidFill>
                  <a:schemeClr val="bg1"/>
                </a:solidFill>
                <a:latin typeface="Arial" panose="020B0604020202020204" pitchFamily="34" charset="0"/>
              </a:rPr>
              <a:t>Umysłowo</a:t>
            </a:r>
            <a:r>
              <a:rPr lang="en-US" altLang="pl-PL" sz="2400" u="sng" dirty="0">
                <a:solidFill>
                  <a:schemeClr val="bg1"/>
                </a:solidFill>
                <a:latin typeface="Arial" panose="020B0604020202020204" pitchFamily="34" charset="0"/>
              </a:rPr>
              <a:t> </a:t>
            </a:r>
            <a:r>
              <a:rPr lang="en-US" altLang="pl-PL" sz="2400" u="sng" dirty="0" err="1">
                <a:solidFill>
                  <a:schemeClr val="bg1"/>
                </a:solidFill>
                <a:latin typeface="Arial" panose="020B0604020202020204" pitchFamily="34" charset="0"/>
              </a:rPr>
              <a:t>chory</a:t>
            </a:r>
            <a:r>
              <a:rPr lang="en-US" altLang="pl-PL" sz="2400" u="sng" dirty="0">
                <a:solidFill>
                  <a:schemeClr val="bg1"/>
                </a:solidFill>
                <a:latin typeface="Arial" panose="020B0604020202020204" pitchFamily="34" charset="0"/>
              </a:rPr>
              <a:t> (</a:t>
            </a:r>
            <a:r>
              <a:rPr lang="en-US" altLang="pl-PL" sz="2400" i="1" u="sng" dirty="0" err="1">
                <a:solidFill>
                  <a:srgbClr val="FFC000"/>
                </a:solidFill>
                <a:latin typeface="Arial" panose="020B0604020202020204" pitchFamily="34" charset="0"/>
              </a:rPr>
              <a:t>furiosus</a:t>
            </a:r>
            <a:r>
              <a:rPr lang="en-US" altLang="pl-PL" sz="2400" u="sng"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zrównywany</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przez</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jurystów</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okresu</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pryncypatu</a:t>
            </a:r>
            <a:r>
              <a:rPr lang="en-US" altLang="pl-PL" sz="2400" dirty="0">
                <a:solidFill>
                  <a:schemeClr val="bg1"/>
                </a:solidFill>
                <a:latin typeface="Arial" panose="020B0604020202020204" pitchFamily="34" charset="0"/>
              </a:rPr>
              <a:t> z </a:t>
            </a:r>
            <a:r>
              <a:rPr lang="en-US" altLang="pl-PL" sz="2400" dirty="0" err="1">
                <a:solidFill>
                  <a:schemeClr val="bg1"/>
                </a:solidFill>
                <a:latin typeface="Arial" panose="020B0604020202020204" pitchFamily="34" charset="0"/>
              </a:rPr>
              <a:t>dziećmi</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Brak</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urzędowego</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orzeczenia</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ubezwłasnowolnienia</a:t>
            </a:r>
            <a:r>
              <a:rPr lang="en-US" altLang="pl-PL" sz="2400" dirty="0">
                <a:solidFill>
                  <a:schemeClr val="bg1"/>
                </a:solidFill>
                <a:latin typeface="Arial" panose="020B0604020202020204" pitchFamily="34" charset="0"/>
              </a:rPr>
              <a:t> – </a:t>
            </a:r>
            <a:r>
              <a:rPr lang="en-US" altLang="pl-PL" sz="2400" dirty="0" err="1">
                <a:solidFill>
                  <a:schemeClr val="bg1"/>
                </a:solidFill>
                <a:latin typeface="Arial" panose="020B0604020202020204" pitchFamily="34" charset="0"/>
              </a:rPr>
              <a:t>ocena</a:t>
            </a:r>
            <a:r>
              <a:rPr lang="en-US" altLang="pl-PL" sz="2400" dirty="0">
                <a:solidFill>
                  <a:schemeClr val="bg1"/>
                </a:solidFill>
                <a:latin typeface="Arial" panose="020B0604020202020204" pitchFamily="34" charset="0"/>
              </a:rPr>
              <a:t> w </a:t>
            </a:r>
            <a:r>
              <a:rPr lang="en-US" altLang="pl-PL" sz="2400" dirty="0" err="1">
                <a:solidFill>
                  <a:schemeClr val="bg1"/>
                </a:solidFill>
                <a:latin typeface="Arial" panose="020B0604020202020204" pitchFamily="34" charset="0"/>
              </a:rPr>
              <a:t>danym</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przypadku</a:t>
            </a:r>
            <a:r>
              <a:rPr lang="en-US" altLang="pl-PL" sz="2400" dirty="0">
                <a:solidFill>
                  <a:schemeClr val="bg1"/>
                </a:solidFill>
                <a:latin typeface="Arial" panose="020B0604020202020204" pitchFamily="34" charset="0"/>
              </a:rPr>
              <a:t> </a:t>
            </a:r>
            <a:endParaRPr lang="pl-PL" altLang="pl-PL" sz="2400" dirty="0">
              <a:solidFill>
                <a:schemeClr val="bg1"/>
              </a:solidFill>
              <a:latin typeface="Arial" panose="020B0604020202020204" pitchFamily="34" charset="0"/>
            </a:endParaRPr>
          </a:p>
          <a:p>
            <a:pPr indent="-33655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dirty="0" err="1">
                <a:solidFill>
                  <a:schemeClr val="bg1"/>
                </a:solidFill>
                <a:latin typeface="Arial" panose="020B0604020202020204" pitchFamily="34" charset="0"/>
              </a:rPr>
              <a:t>Formalnie</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chory</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umysłowo</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już</a:t>
            </a:r>
            <a:r>
              <a:rPr lang="en-US" altLang="pl-PL" sz="2400" dirty="0">
                <a:solidFill>
                  <a:schemeClr val="bg1"/>
                </a:solidFill>
                <a:latin typeface="Arial" panose="020B0604020202020204" pitchFamily="34" charset="0"/>
              </a:rPr>
              <a:t> od </a:t>
            </a:r>
            <a:r>
              <a:rPr lang="en-US" altLang="pl-PL" sz="2400" dirty="0" err="1">
                <a:solidFill>
                  <a:schemeClr val="bg1"/>
                </a:solidFill>
                <a:latin typeface="Arial" panose="020B0604020202020204" pitchFamily="34" charset="0"/>
              </a:rPr>
              <a:t>czasów</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ustawy</a:t>
            </a:r>
            <a:r>
              <a:rPr lang="en-US" altLang="pl-PL" sz="2400" dirty="0">
                <a:solidFill>
                  <a:schemeClr val="bg1"/>
                </a:solidFill>
                <a:latin typeface="Arial" panose="020B0604020202020204" pitchFamily="34" charset="0"/>
              </a:rPr>
              <a:t> XII </a:t>
            </a:r>
            <a:r>
              <a:rPr lang="en-US" altLang="pl-PL" sz="2400" dirty="0" err="1">
                <a:solidFill>
                  <a:schemeClr val="bg1"/>
                </a:solidFill>
                <a:latin typeface="Arial" panose="020B0604020202020204" pitchFamily="34" charset="0"/>
              </a:rPr>
              <a:t>Tablic</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pozostawał</a:t>
            </a:r>
            <a:r>
              <a:rPr lang="en-US" altLang="pl-PL" sz="2400" dirty="0">
                <a:solidFill>
                  <a:schemeClr val="bg1"/>
                </a:solidFill>
                <a:latin typeface="Arial" panose="020B0604020202020204" pitchFamily="34" charset="0"/>
              </a:rPr>
              <a:t> pod </a:t>
            </a:r>
            <a:r>
              <a:rPr lang="en-US" altLang="pl-PL" sz="2400" dirty="0" err="1">
                <a:solidFill>
                  <a:schemeClr val="bg1"/>
                </a:solidFill>
                <a:latin typeface="Arial" panose="020B0604020202020204" pitchFamily="34" charset="0"/>
              </a:rPr>
              <a:t>kuratelą</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krewnych</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agnatycznych</a:t>
            </a:r>
            <a:r>
              <a:rPr lang="en-US" altLang="pl-PL" sz="2400" dirty="0">
                <a:solidFill>
                  <a:schemeClr val="bg1"/>
                </a:solidFill>
                <a:latin typeface="Arial" panose="020B0604020202020204" pitchFamily="34" charset="0"/>
              </a:rPr>
              <a:t> </a:t>
            </a:r>
            <a:r>
              <a:rPr lang="pl-PL"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jednak</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czynności</a:t>
            </a:r>
            <a:r>
              <a:rPr lang="en-US" altLang="pl-PL" sz="2400" dirty="0">
                <a:solidFill>
                  <a:schemeClr val="bg1"/>
                </a:solidFill>
                <a:latin typeface="Arial" panose="020B0604020202020204" pitchFamily="34" charset="0"/>
              </a:rPr>
              <a:t> </a:t>
            </a:r>
            <a:r>
              <a:rPr lang="pl-PL" altLang="pl-PL" sz="2400" dirty="0">
                <a:solidFill>
                  <a:schemeClr val="bg1"/>
                </a:solidFill>
                <a:latin typeface="Arial" panose="020B0604020202020204" pitchFamily="34" charset="0"/>
              </a:rPr>
              <a:t>prawne </a:t>
            </a:r>
            <a:r>
              <a:rPr lang="en-US" altLang="pl-PL" sz="2400" dirty="0" err="1">
                <a:solidFill>
                  <a:schemeClr val="bg1"/>
                </a:solidFill>
                <a:latin typeface="Arial" panose="020B0604020202020204" pitchFamily="34" charset="0"/>
              </a:rPr>
              <a:t>podjęte</a:t>
            </a:r>
            <a:r>
              <a:rPr lang="en-US" altLang="pl-PL" sz="2400" dirty="0">
                <a:solidFill>
                  <a:schemeClr val="bg1"/>
                </a:solidFill>
                <a:latin typeface="Arial" panose="020B0604020202020204" pitchFamily="34" charset="0"/>
              </a:rPr>
              <a:t> w </a:t>
            </a:r>
            <a:r>
              <a:rPr lang="en-US" altLang="pl-PL" sz="2400" dirty="0" err="1">
                <a:solidFill>
                  <a:schemeClr val="bg1"/>
                </a:solidFill>
                <a:latin typeface="Arial" panose="020B0604020202020204" pitchFamily="34" charset="0"/>
              </a:rPr>
              <a:t>trakcie</a:t>
            </a:r>
            <a:r>
              <a:rPr lang="pl-PL" altLang="pl-PL" sz="2400" dirty="0">
                <a:solidFill>
                  <a:schemeClr val="bg1"/>
                </a:solidFill>
                <a:latin typeface="Arial" panose="020B0604020202020204" pitchFamily="34" charset="0"/>
              </a:rPr>
              <a:t> </a:t>
            </a:r>
            <a:r>
              <a:rPr lang="en-US" altLang="pl-PL" sz="2400" u="sng" dirty="0">
                <a:solidFill>
                  <a:schemeClr val="bg1"/>
                </a:solidFill>
                <a:latin typeface="Arial" panose="020B0604020202020204" pitchFamily="34" charset="0"/>
              </a:rPr>
              <a:t>„</a:t>
            </a:r>
            <a:r>
              <a:rPr lang="en-US" altLang="pl-PL" sz="2400" u="sng" dirty="0" err="1">
                <a:solidFill>
                  <a:schemeClr val="bg1"/>
                </a:solidFill>
                <a:latin typeface="Arial" panose="020B0604020202020204" pitchFamily="34" charset="0"/>
              </a:rPr>
              <a:t>jasnych</a:t>
            </a:r>
            <a:r>
              <a:rPr lang="en-US" altLang="pl-PL" sz="2400" u="sng" dirty="0">
                <a:solidFill>
                  <a:schemeClr val="bg1"/>
                </a:solidFill>
                <a:latin typeface="Arial" panose="020B0604020202020204" pitchFamily="34" charset="0"/>
              </a:rPr>
              <a:t> </a:t>
            </a:r>
            <a:r>
              <a:rPr lang="en-US" altLang="pl-PL" sz="2400" u="sng" dirty="0" err="1">
                <a:solidFill>
                  <a:schemeClr val="bg1"/>
                </a:solidFill>
                <a:latin typeface="Arial" panose="020B0604020202020204" pitchFamily="34" charset="0"/>
              </a:rPr>
              <a:t>przerw</a:t>
            </a:r>
            <a:r>
              <a:rPr lang="en-US" altLang="pl-PL" sz="2400" u="sng" dirty="0">
                <a:solidFill>
                  <a:schemeClr val="bg1"/>
                </a:solidFill>
                <a:latin typeface="Arial" panose="020B0604020202020204" pitchFamily="34" charset="0"/>
              </a:rPr>
              <a:t>” (</a:t>
            </a:r>
            <a:r>
              <a:rPr lang="en-US" altLang="pl-PL" sz="2400" i="1" u="sng" dirty="0" err="1">
                <a:solidFill>
                  <a:schemeClr val="bg1"/>
                </a:solidFill>
                <a:latin typeface="Arial" panose="020B0604020202020204" pitchFamily="34" charset="0"/>
              </a:rPr>
              <a:t>lucida</a:t>
            </a:r>
            <a:r>
              <a:rPr lang="en-US" altLang="pl-PL" sz="2400" i="1" u="sng" dirty="0">
                <a:solidFill>
                  <a:schemeClr val="bg1"/>
                </a:solidFill>
                <a:latin typeface="Arial" panose="020B0604020202020204" pitchFamily="34" charset="0"/>
              </a:rPr>
              <a:t> </a:t>
            </a:r>
            <a:r>
              <a:rPr lang="en-US" altLang="pl-PL" sz="2400" i="1" u="sng" dirty="0" err="1">
                <a:solidFill>
                  <a:schemeClr val="bg1"/>
                </a:solidFill>
                <a:latin typeface="Arial" panose="020B0604020202020204" pitchFamily="34" charset="0"/>
              </a:rPr>
              <a:t>intervalla</a:t>
            </a:r>
            <a:r>
              <a:rPr lang="en-US" altLang="pl-PL" sz="2400" u="sng" dirty="0">
                <a:solidFill>
                  <a:schemeClr val="bg1"/>
                </a:solidFill>
                <a:latin typeface="Arial" panose="020B0604020202020204" pitchFamily="34" charset="0"/>
              </a:rPr>
              <a:t>)</a:t>
            </a:r>
            <a:r>
              <a:rPr lang="en-US" altLang="pl-PL" sz="2400" dirty="0">
                <a:solidFill>
                  <a:schemeClr val="bg1"/>
                </a:solidFill>
                <a:latin typeface="Arial" panose="020B0604020202020204" pitchFamily="34" charset="0"/>
              </a:rPr>
              <a:t> w </a:t>
            </a:r>
            <a:r>
              <a:rPr lang="en-US" altLang="pl-PL" sz="2400" dirty="0" err="1">
                <a:solidFill>
                  <a:schemeClr val="bg1"/>
                </a:solidFill>
                <a:latin typeface="Arial" panose="020B0604020202020204" pitchFamily="34" charset="0"/>
              </a:rPr>
              <a:t>chorobie</a:t>
            </a:r>
            <a:r>
              <a:rPr lang="pl-PL" altLang="pl-PL" sz="2400" dirty="0">
                <a:solidFill>
                  <a:schemeClr val="bg1"/>
                </a:solidFill>
                <a:latin typeface="Arial" panose="020B0604020202020204" pitchFamily="34" charset="0"/>
              </a:rPr>
              <a:t> u</a:t>
            </a:r>
            <a:r>
              <a:rPr lang="en-US" altLang="pl-PL" sz="2400" dirty="0" err="1">
                <a:solidFill>
                  <a:schemeClr val="bg1"/>
                </a:solidFill>
                <a:latin typeface="Arial" panose="020B0604020202020204" pitchFamily="34" charset="0"/>
              </a:rPr>
              <a:t>znawano</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za</a:t>
            </a:r>
            <a:r>
              <a:rPr lang="en-US" altLang="pl-PL" sz="2400" dirty="0">
                <a:solidFill>
                  <a:schemeClr val="bg1"/>
                </a:solidFill>
                <a:latin typeface="Arial" panose="020B0604020202020204" pitchFamily="34" charset="0"/>
              </a:rPr>
              <a:t> </a:t>
            </a:r>
            <a:r>
              <a:rPr lang="en-US" altLang="pl-PL" sz="2400" dirty="0" err="1">
                <a:solidFill>
                  <a:schemeClr val="bg1"/>
                </a:solidFill>
                <a:latin typeface="Arial" panose="020B0604020202020204" pitchFamily="34" charset="0"/>
              </a:rPr>
              <a:t>skuteczne</a:t>
            </a:r>
            <a:r>
              <a:rPr lang="en-US" altLang="pl-PL" sz="2400" dirty="0">
                <a:solidFill>
                  <a:schemeClr val="bg1"/>
                </a:solidFill>
                <a:latin typeface="Arial" panose="020B0604020202020204" pitchFamily="34" charset="0"/>
              </a:rPr>
              <a:t>.</a:t>
            </a:r>
            <a:r>
              <a:rPr lang="pl-PL" altLang="pl-PL" sz="2400" dirty="0">
                <a:solidFill>
                  <a:schemeClr val="bg1"/>
                </a:solidFill>
                <a:latin typeface="Arial" panose="020B0604020202020204" pitchFamily="34" charset="0"/>
              </a:rPr>
              <a:t> </a:t>
            </a:r>
          </a:p>
          <a:p>
            <a:pPr indent="-33655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dirty="0">
                <a:solidFill>
                  <a:schemeClr val="bg1"/>
                </a:solidFill>
                <a:latin typeface="Arial" panose="020B0604020202020204" pitchFamily="34" charset="0"/>
              </a:rPr>
              <a:t>za nieważne uchodziły też czynności zdziałane przez osoby psychicznie zdrowe w chwili wyjątkowego podniecenia czy oszołomienia</a:t>
            </a:r>
          </a:p>
          <a:p>
            <a:pPr indent="-33655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400" dirty="0">
              <a:solidFill>
                <a:schemeClr val="bg1"/>
              </a:solidFill>
              <a:latin typeface="Arial" panose="020B0604020202020204" pitchFamily="34" charset="0"/>
            </a:endParaRPr>
          </a:p>
          <a:p>
            <a:pPr indent="-33655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2400" u="sng" dirty="0">
                <a:solidFill>
                  <a:srgbClr val="FFC000"/>
                </a:solidFill>
                <a:latin typeface="Arial" panose="020B0604020202020204" pitchFamily="34" charset="0"/>
              </a:rPr>
              <a:t>Marnotrawca (</a:t>
            </a:r>
            <a:r>
              <a:rPr lang="pl-PL" altLang="pl-PL" sz="2400" i="1" u="sng" dirty="0" err="1">
                <a:solidFill>
                  <a:srgbClr val="FFC000"/>
                </a:solidFill>
                <a:latin typeface="Arial" panose="020B0604020202020204" pitchFamily="34" charset="0"/>
              </a:rPr>
              <a:t>prodigus</a:t>
            </a:r>
            <a:r>
              <a:rPr lang="pl-PL" altLang="pl-PL" sz="2400" u="sng" dirty="0">
                <a:solidFill>
                  <a:srgbClr val="FFC000"/>
                </a:solidFill>
                <a:latin typeface="Arial" panose="020B0604020202020204" pitchFamily="34" charset="0"/>
              </a:rPr>
              <a:t>)</a:t>
            </a:r>
            <a:r>
              <a:rPr lang="pl-PL" altLang="pl-PL" sz="2400" u="sng" dirty="0">
                <a:solidFill>
                  <a:schemeClr val="bg1"/>
                </a:solidFill>
                <a:latin typeface="Arial" panose="020B0604020202020204" pitchFamily="34" charset="0"/>
              </a:rPr>
              <a:t> </a:t>
            </a:r>
            <a:r>
              <a:rPr lang="pl-PL" altLang="pl-PL" sz="2400" dirty="0">
                <a:solidFill>
                  <a:schemeClr val="bg1"/>
                </a:solidFill>
                <a:latin typeface="Arial" panose="020B0604020202020204" pitchFamily="34" charset="0"/>
              </a:rPr>
              <a:t>– Ustawa XII Tablic; w okresie pryncypatu dotyczyła ona wszystkich czynności umniejszających majątek zdobyty w jakikolwiek sposób</a:t>
            </a:r>
            <a:endParaRPr lang="en-US" altLang="pl-PL" sz="2400" dirty="0">
              <a:solidFill>
                <a:schemeClr val="bg1"/>
              </a:solidFill>
              <a:latin typeface="Arial" panose="020B0604020202020204" pitchFamily="34" charset="0"/>
            </a:endParaRPr>
          </a:p>
          <a:p>
            <a:pPr indent="-33655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sz="2400" dirty="0">
              <a:solidFill>
                <a:schemeClr val="bg1"/>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6BE051-4F6B-7A76-D134-813EAF45A6CF}"/>
              </a:ext>
            </a:extLst>
          </p:cNvPr>
          <p:cNvSpPr>
            <a:spLocks noGrp="1"/>
          </p:cNvSpPr>
          <p:nvPr>
            <p:ph type="title"/>
          </p:nvPr>
        </p:nvSpPr>
        <p:spPr>
          <a:xfrm>
            <a:off x="1981200" y="188914"/>
            <a:ext cx="7767638" cy="1824037"/>
          </a:xfrm>
        </p:spPr>
        <p:txBody>
          <a:bodyPr/>
          <a:lstStyle/>
          <a:p>
            <a:pPr>
              <a:defRPr/>
            </a:pPr>
            <a:r>
              <a:rPr lang="pl-PL" sz="3200" dirty="0">
                <a:solidFill>
                  <a:srgbClr val="FFFF00"/>
                </a:solidFill>
                <a:latin typeface="Arial" panose="020B0604020202020204" pitchFamily="34" charset="0"/>
              </a:rPr>
              <a:t>Inne kwestie</a:t>
            </a:r>
          </a:p>
        </p:txBody>
      </p:sp>
      <p:sp>
        <p:nvSpPr>
          <p:cNvPr id="3" name="Symbol zastępczy zawartości 2">
            <a:extLst>
              <a:ext uri="{FF2B5EF4-FFF2-40B4-BE49-F238E27FC236}">
                <a16:creationId xmlns:a16="http://schemas.microsoft.com/office/drawing/2014/main" id="{7BE2A771-3344-9539-A7CD-28C99FC3C8DA}"/>
              </a:ext>
            </a:extLst>
          </p:cNvPr>
          <p:cNvSpPr>
            <a:spLocks noGrp="1"/>
          </p:cNvSpPr>
          <p:nvPr>
            <p:ph idx="1"/>
          </p:nvPr>
        </p:nvSpPr>
        <p:spPr>
          <a:xfrm>
            <a:off x="1774826" y="2012951"/>
            <a:ext cx="8431213" cy="4113213"/>
          </a:xfrm>
        </p:spPr>
        <p:txBody>
          <a:bodyPr/>
          <a:lstStyle/>
          <a:p>
            <a:pPr>
              <a:defRPr/>
            </a:pPr>
            <a:r>
              <a:rPr lang="pl-PL" altLang="pl-PL" dirty="0">
                <a:solidFill>
                  <a:srgbClr val="FFFF00"/>
                </a:solidFill>
                <a:latin typeface="Arial" panose="020B0604020202020204" pitchFamily="34" charset="0"/>
              </a:rPr>
              <a:t>Na zdolność do czynności prawnych </a:t>
            </a:r>
            <a:r>
              <a:rPr lang="pl-PL" altLang="pl-PL" dirty="0">
                <a:solidFill>
                  <a:schemeClr val="bg1"/>
                </a:solidFill>
                <a:latin typeface="Arial" panose="020B0604020202020204" pitchFamily="34" charset="0"/>
              </a:rPr>
              <a:t>wpływał też w niektórych sytuacjach</a:t>
            </a:r>
            <a:r>
              <a:rPr lang="pl-PL" altLang="pl-PL" dirty="0">
                <a:solidFill>
                  <a:srgbClr val="FFFF00"/>
                </a:solidFill>
                <a:latin typeface="Arial" panose="020B0604020202020204" pitchFamily="34" charset="0"/>
              </a:rPr>
              <a:t> uszczerbek na czci obywatelskiej (</a:t>
            </a:r>
            <a:r>
              <a:rPr lang="pl-PL" altLang="pl-PL" i="1" dirty="0" err="1">
                <a:solidFill>
                  <a:srgbClr val="FFFF00"/>
                </a:solidFill>
                <a:latin typeface="Arial" panose="020B0604020202020204" pitchFamily="34" charset="0"/>
              </a:rPr>
              <a:t>existimatio</a:t>
            </a:r>
            <a:r>
              <a:rPr lang="pl-PL" altLang="pl-PL" i="1" dirty="0">
                <a:solidFill>
                  <a:srgbClr val="FFFF00"/>
                </a:solidFill>
                <a:latin typeface="Arial" panose="020B0604020202020204" pitchFamily="34" charset="0"/>
              </a:rPr>
              <a:t> </a:t>
            </a:r>
            <a:r>
              <a:rPr lang="pl-PL" altLang="pl-PL" dirty="0">
                <a:solidFill>
                  <a:srgbClr val="FFFF00"/>
                </a:solidFill>
                <a:latin typeface="Arial" panose="020B0604020202020204" pitchFamily="34" charset="0"/>
              </a:rPr>
              <a:t>- </a:t>
            </a:r>
            <a:r>
              <a:rPr lang="pl-PL" altLang="pl-PL" i="1" dirty="0">
                <a:solidFill>
                  <a:srgbClr val="FFFF00"/>
                </a:solidFill>
                <a:latin typeface="Arial" panose="020B0604020202020204" pitchFamily="34" charset="0"/>
              </a:rPr>
              <a:t>infamis</a:t>
            </a:r>
            <a:r>
              <a:rPr lang="pl-PL" altLang="pl-PL" dirty="0">
                <a:solidFill>
                  <a:srgbClr val="FFFF00"/>
                </a:solidFill>
                <a:latin typeface="Arial" panose="020B0604020202020204" pitchFamily="34" charset="0"/>
              </a:rPr>
              <a:t>)</a:t>
            </a:r>
            <a:r>
              <a:rPr lang="pl-PL" altLang="pl-PL" dirty="0">
                <a:solidFill>
                  <a:schemeClr val="bg1"/>
                </a:solidFill>
                <a:latin typeface="Arial" panose="020B0604020202020204" pitchFamily="34" charset="0"/>
              </a:rPr>
              <a:t> oraz </a:t>
            </a:r>
            <a:r>
              <a:rPr lang="pl-PL" altLang="pl-PL" dirty="0">
                <a:solidFill>
                  <a:srgbClr val="FFFF00"/>
                </a:solidFill>
                <a:latin typeface="Arial" panose="020B0604020202020204" pitchFamily="34" charset="0"/>
              </a:rPr>
              <a:t>ujma w czci obywatelskiej </a:t>
            </a:r>
            <a:r>
              <a:rPr lang="pl-PL" altLang="pl-PL" dirty="0">
                <a:solidFill>
                  <a:schemeClr val="bg1"/>
                </a:solidFill>
                <a:latin typeface="Arial" panose="020B0604020202020204" pitchFamily="34" charset="0"/>
              </a:rPr>
              <a:t>(</a:t>
            </a:r>
            <a:r>
              <a:rPr lang="pl-PL" altLang="pl-PL" i="1" dirty="0" err="1">
                <a:solidFill>
                  <a:srgbClr val="FFFF00"/>
                </a:solidFill>
                <a:latin typeface="Arial" panose="020B0604020202020204" pitchFamily="34" charset="0"/>
              </a:rPr>
              <a:t>turpitudo</a:t>
            </a:r>
            <a:r>
              <a:rPr lang="pl-PL" altLang="pl-PL" i="1" dirty="0">
                <a:solidFill>
                  <a:srgbClr val="FFFF00"/>
                </a:solidFill>
                <a:latin typeface="Arial" panose="020B0604020202020204" pitchFamily="34" charset="0"/>
              </a:rPr>
              <a:t> – persona </a:t>
            </a:r>
            <a:r>
              <a:rPr lang="pl-PL" altLang="pl-PL" i="1" dirty="0" err="1">
                <a:solidFill>
                  <a:srgbClr val="FFFF00"/>
                </a:solidFill>
                <a:latin typeface="Arial" panose="020B0604020202020204" pitchFamily="34" charset="0"/>
              </a:rPr>
              <a:t>turpis</a:t>
            </a:r>
            <a:r>
              <a:rPr lang="pl-PL" altLang="pl-PL" i="1" dirty="0">
                <a:solidFill>
                  <a:schemeClr val="bg1"/>
                </a:solidFill>
                <a:latin typeface="Arial" panose="020B0604020202020204" pitchFamily="34" charset="0"/>
              </a:rPr>
              <a:t>)</a:t>
            </a:r>
            <a:r>
              <a:rPr lang="pl-PL" altLang="pl-PL" dirty="0">
                <a:solidFill>
                  <a:schemeClr val="bg1"/>
                </a:solidFill>
                <a:latin typeface="Arial" panose="020B0604020202020204" pitchFamily="34" charset="0"/>
              </a:rPr>
              <a:t> – KORZENIE sankcji</a:t>
            </a:r>
          </a:p>
          <a:p>
            <a:pPr>
              <a:defRPr/>
            </a:pPr>
            <a:endParaRPr lang="pl-PL" altLang="pl-PL" dirty="0">
              <a:solidFill>
                <a:schemeClr val="bg1"/>
              </a:solidFill>
              <a:latin typeface="Arial" panose="020B0604020202020204" pitchFamily="34" charset="0"/>
            </a:endParaRPr>
          </a:p>
          <a:p>
            <a:pPr>
              <a:defRPr/>
            </a:pPr>
            <a:r>
              <a:rPr lang="pl-PL" altLang="pl-PL" dirty="0">
                <a:solidFill>
                  <a:schemeClr val="bg1"/>
                </a:solidFill>
                <a:latin typeface="Arial" panose="020B0604020202020204" pitchFamily="34" charset="0"/>
              </a:rPr>
              <a:t>sankcja dodatkowa w prawie publicznym lub prywatnym (zbliżanie zakresu) </a:t>
            </a:r>
          </a:p>
          <a:p>
            <a:pPr>
              <a:defRPr/>
            </a:pPr>
            <a:endParaRPr lang="pl-PL" altLang="pl-PL" dirty="0">
              <a:solidFill>
                <a:schemeClr val="bg1"/>
              </a:solidFill>
              <a:latin typeface="Arial" panose="020B0604020202020204" pitchFamily="34" charset="0"/>
            </a:endParaRPr>
          </a:p>
          <a:p>
            <a:pPr>
              <a:defRPr/>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0FC976-BED1-3E0D-E548-78B8374B6B35}"/>
              </a:ext>
            </a:extLst>
          </p:cNvPr>
          <p:cNvSpPr>
            <a:spLocks noGrp="1"/>
          </p:cNvSpPr>
          <p:nvPr>
            <p:ph type="title"/>
          </p:nvPr>
        </p:nvSpPr>
        <p:spPr>
          <a:xfrm>
            <a:off x="3009901" y="977900"/>
            <a:ext cx="6170613" cy="236538"/>
          </a:xfrm>
        </p:spPr>
        <p:txBody>
          <a:bodyPr/>
          <a:lstStyle/>
          <a:p>
            <a:pPr defTabSz="336947">
              <a:defRPr/>
            </a:pPr>
            <a:r>
              <a:rPr lang="pl-PL" sz="3150" dirty="0">
                <a:solidFill>
                  <a:srgbClr val="FFFF00"/>
                </a:solidFill>
                <a:latin typeface="Arial" panose="020B0604020202020204" pitchFamily="34" charset="0"/>
              </a:rPr>
              <a:t>Analiza tekstu źródłowego</a:t>
            </a:r>
          </a:p>
        </p:txBody>
      </p:sp>
      <p:sp>
        <p:nvSpPr>
          <p:cNvPr id="3" name="Symbol zastępczy zawartości 2">
            <a:extLst>
              <a:ext uri="{FF2B5EF4-FFF2-40B4-BE49-F238E27FC236}">
                <a16:creationId xmlns:a16="http://schemas.microsoft.com/office/drawing/2014/main" id="{7D7E2CBB-C74F-5E9B-EEC4-A8B4D7D48702}"/>
              </a:ext>
            </a:extLst>
          </p:cNvPr>
          <p:cNvSpPr>
            <a:spLocks noGrp="1"/>
          </p:cNvSpPr>
          <p:nvPr>
            <p:ph idx="1"/>
          </p:nvPr>
        </p:nvSpPr>
        <p:spPr>
          <a:xfrm>
            <a:off x="1981200" y="1398589"/>
            <a:ext cx="8578850" cy="4054475"/>
          </a:xfrm>
        </p:spPr>
        <p:txBody>
          <a:bodyPr/>
          <a:lstStyle/>
          <a:p>
            <a:pPr defTabSz="336947">
              <a:defRPr/>
            </a:pPr>
            <a:r>
              <a:rPr lang="pl-PL" dirty="0">
                <a:latin typeface="Arial" panose="020B0604020202020204" pitchFamily="34" charset="0"/>
              </a:rPr>
              <a:t>Schemat analizy:</a:t>
            </a:r>
          </a:p>
          <a:p>
            <a:pPr defTabSz="336947">
              <a:defRPr/>
            </a:pPr>
            <a:r>
              <a:rPr lang="pl-PL" dirty="0">
                <a:latin typeface="Arial" panose="020B0604020202020204" pitchFamily="34" charset="0"/>
              </a:rPr>
              <a:t>1)	Określenie miejsca tekstu w dyskusji prawników rzymskich (miejsce w tekście źródłowym oraz informacja podana w </a:t>
            </a:r>
            <a:r>
              <a:rPr lang="pl-PL" i="1" dirty="0" err="1">
                <a:latin typeface="Arial" panose="020B0604020202020204" pitchFamily="34" charset="0"/>
              </a:rPr>
              <a:t>inscriptio</a:t>
            </a:r>
            <a:r>
              <a:rPr lang="pl-PL" dirty="0">
                <a:latin typeface="Arial" panose="020B0604020202020204" pitchFamily="34" charset="0"/>
              </a:rPr>
              <a:t> plus informacje o jurystach – niekiedy informacje w tekście).</a:t>
            </a:r>
          </a:p>
          <a:p>
            <a:pPr defTabSz="336947">
              <a:defRPr/>
            </a:pPr>
            <a:r>
              <a:rPr lang="pl-PL" dirty="0">
                <a:latin typeface="Arial" panose="020B0604020202020204" pitchFamily="34" charset="0"/>
              </a:rPr>
              <a:t>2)	Rekonstrukcja omawianego w tekście stanu faktycznego (rzeczywisty lub hipotetyczny stan faktyczny).</a:t>
            </a:r>
          </a:p>
          <a:p>
            <a:pPr defTabSz="336947">
              <a:defRPr/>
            </a:pPr>
            <a:r>
              <a:rPr lang="pl-PL" dirty="0">
                <a:latin typeface="Arial" panose="020B0604020202020204" pitchFamily="34" charset="0"/>
              </a:rPr>
              <a:t>3)	Wskazanie problemu prawnego będącego przedmiotem oceny (kwestia niejasna, dyskusyjna).</a:t>
            </a:r>
          </a:p>
          <a:p>
            <a:pPr defTabSz="336947">
              <a:defRPr/>
            </a:pPr>
            <a:r>
              <a:rPr lang="pl-PL" dirty="0">
                <a:latin typeface="Arial" panose="020B0604020202020204" pitchFamily="34" charset="0"/>
              </a:rPr>
              <a:t>4)	Nazwanie zasad rozstrzygnięcia (</a:t>
            </a:r>
            <a:r>
              <a:rPr lang="pl-PL" i="1" dirty="0" err="1">
                <a:latin typeface="Arial" panose="020B0604020202020204" pitchFamily="34" charset="0"/>
              </a:rPr>
              <a:t>rationes</a:t>
            </a:r>
            <a:r>
              <a:rPr lang="pl-PL" i="1" dirty="0">
                <a:latin typeface="Arial" panose="020B0604020202020204" pitchFamily="34" charset="0"/>
              </a:rPr>
              <a:t> </a:t>
            </a:r>
            <a:r>
              <a:rPr lang="pl-PL" i="1" dirty="0" err="1">
                <a:latin typeface="Arial" panose="020B0604020202020204" pitchFamily="34" charset="0"/>
              </a:rPr>
              <a:t>decidendi</a:t>
            </a:r>
            <a:r>
              <a:rPr lang="pl-PL" dirty="0">
                <a:latin typeface="Arial" panose="020B0604020202020204" pitchFamily="34" charset="0"/>
              </a:rPr>
              <a:t>) przyjętych przez jurystów, ich ocena i znaczenie oraz wykorzystanie w tradycji romanistycznej.</a:t>
            </a:r>
          </a:p>
          <a:p>
            <a:pPr defTabSz="336947">
              <a:defRPr/>
            </a:pPr>
            <a:endParaRPr lang="pl-PL" dirty="0">
              <a:latin typeface="Arial" panose="020B0604020202020204" pitchFamily="34" charset="0"/>
            </a:endParaRPr>
          </a:p>
        </p:txBody>
      </p:sp>
    </p:spTree>
    <p:extLst>
      <p:ext uri="{BB962C8B-B14F-4D97-AF65-F5344CB8AC3E}">
        <p14:creationId xmlns:p14="http://schemas.microsoft.com/office/powerpoint/2010/main" val="380840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34DCCC-1941-E1EA-BE40-A8B6E4C98D2F}"/>
              </a:ext>
            </a:extLst>
          </p:cNvPr>
          <p:cNvSpPr>
            <a:spLocks noGrp="1"/>
          </p:cNvSpPr>
          <p:nvPr>
            <p:ph type="title"/>
          </p:nvPr>
        </p:nvSpPr>
        <p:spPr>
          <a:xfrm>
            <a:off x="2667000" y="1"/>
            <a:ext cx="5373688" cy="549275"/>
          </a:xfrm>
        </p:spPr>
        <p:txBody>
          <a:bodyPr/>
          <a:lstStyle/>
          <a:p>
            <a:pPr defTabSz="336947">
              <a:defRPr/>
            </a:pPr>
            <a:r>
              <a:rPr lang="pl-PL" sz="3150" dirty="0">
                <a:solidFill>
                  <a:srgbClr val="FFFF00"/>
                </a:solidFill>
                <a:latin typeface="Arial" panose="020B0604020202020204" pitchFamily="34" charset="0"/>
              </a:rPr>
              <a:t>Analiza tekstu źródłowego</a:t>
            </a:r>
            <a:endParaRPr lang="pl-PL" sz="3150" dirty="0"/>
          </a:p>
        </p:txBody>
      </p:sp>
      <p:sp>
        <p:nvSpPr>
          <p:cNvPr id="3" name="Symbol zastępczy zawartości 2">
            <a:extLst>
              <a:ext uri="{FF2B5EF4-FFF2-40B4-BE49-F238E27FC236}">
                <a16:creationId xmlns:a16="http://schemas.microsoft.com/office/drawing/2014/main" id="{1F0F6643-BE14-F900-8FCD-59BE3EA4BEA5}"/>
              </a:ext>
            </a:extLst>
          </p:cNvPr>
          <p:cNvSpPr>
            <a:spLocks noGrp="1"/>
          </p:cNvSpPr>
          <p:nvPr>
            <p:ph idx="1"/>
          </p:nvPr>
        </p:nvSpPr>
        <p:spPr>
          <a:xfrm>
            <a:off x="0" y="854015"/>
            <a:ext cx="11927840" cy="4599049"/>
          </a:xfrm>
        </p:spPr>
        <p:txBody>
          <a:bodyPr/>
          <a:lstStyle/>
          <a:p>
            <a:pPr algn="just" defTabSz="336947">
              <a:defRPr/>
            </a:pPr>
            <a:r>
              <a:rPr lang="pl-PL" sz="2200" dirty="0">
                <a:latin typeface="Arial" panose="020B0604020202020204" pitchFamily="34" charset="0"/>
              </a:rPr>
              <a:t>D. 45.1. </a:t>
            </a:r>
            <a:r>
              <a:rPr lang="pl-PL" sz="2200" i="1" dirty="0">
                <a:latin typeface="Arial" panose="020B0604020202020204" pitchFamily="34" charset="0"/>
              </a:rPr>
              <a:t>De </a:t>
            </a:r>
            <a:r>
              <a:rPr lang="pl-PL" sz="2200" i="1" dirty="0" err="1">
                <a:latin typeface="Arial" panose="020B0604020202020204" pitchFamily="34" charset="0"/>
              </a:rPr>
              <a:t>verborum</a:t>
            </a:r>
            <a:r>
              <a:rPr lang="pl-PL" sz="2200" i="1" dirty="0">
                <a:latin typeface="Arial" panose="020B0604020202020204" pitchFamily="34" charset="0"/>
              </a:rPr>
              <a:t> </a:t>
            </a:r>
            <a:r>
              <a:rPr lang="pl-PL" sz="2200" i="1" dirty="0" err="1">
                <a:latin typeface="Arial" panose="020B0604020202020204" pitchFamily="34" charset="0"/>
              </a:rPr>
              <a:t>obligationibus</a:t>
            </a:r>
            <a:r>
              <a:rPr lang="pl-PL" sz="2200" i="1" dirty="0">
                <a:latin typeface="Arial" panose="020B0604020202020204" pitchFamily="34" charset="0"/>
              </a:rPr>
              <a:t> </a:t>
            </a:r>
            <a:r>
              <a:rPr lang="pl-PL" sz="2200" dirty="0">
                <a:latin typeface="Arial" panose="020B0604020202020204" pitchFamily="34" charset="0"/>
              </a:rPr>
              <a:t>(</a:t>
            </a:r>
            <a:r>
              <a:rPr lang="pl-PL" sz="2200" dirty="0">
                <a:solidFill>
                  <a:srgbClr val="FFFF00"/>
                </a:solidFill>
                <a:latin typeface="Arial" panose="020B0604020202020204" pitchFamily="34" charset="0"/>
              </a:rPr>
              <a:t>o zobowiązaniach słownych</a:t>
            </a:r>
            <a:r>
              <a:rPr lang="pl-PL" sz="2200" dirty="0">
                <a:latin typeface="Arial" panose="020B0604020202020204" pitchFamily="34" charset="0"/>
              </a:rPr>
              <a:t>).</a:t>
            </a:r>
          </a:p>
          <a:p>
            <a:pPr algn="just" defTabSz="336947">
              <a:defRPr/>
            </a:pPr>
            <a:r>
              <a:rPr lang="pl-PL" sz="2200" dirty="0">
                <a:latin typeface="Arial" panose="020B0604020202020204" pitchFamily="34" charset="0"/>
              </a:rPr>
              <a:t>D. 45.1.134. </a:t>
            </a:r>
            <a:r>
              <a:rPr lang="pl-PL" sz="2200" i="1" dirty="0">
                <a:latin typeface="Arial" panose="020B0604020202020204" pitchFamily="34" charset="0"/>
              </a:rPr>
              <a:t>Paulus libro </a:t>
            </a:r>
            <a:r>
              <a:rPr lang="pl-PL" sz="2200" i="1" dirty="0" err="1">
                <a:latin typeface="Arial" panose="020B0604020202020204" pitchFamily="34" charset="0"/>
              </a:rPr>
              <a:t>quinto</a:t>
            </a:r>
            <a:r>
              <a:rPr lang="pl-PL" sz="2200" i="1" dirty="0">
                <a:latin typeface="Arial" panose="020B0604020202020204" pitchFamily="34" charset="0"/>
              </a:rPr>
              <a:t> </a:t>
            </a:r>
            <a:r>
              <a:rPr lang="pl-PL" sz="2200" i="1" dirty="0" err="1">
                <a:latin typeface="Arial" panose="020B0604020202020204" pitchFamily="34" charset="0"/>
              </a:rPr>
              <a:t>decimo</a:t>
            </a:r>
            <a:r>
              <a:rPr lang="pl-PL" sz="2200" i="1" dirty="0">
                <a:latin typeface="Arial" panose="020B0604020202020204" pitchFamily="34" charset="0"/>
              </a:rPr>
              <a:t> </a:t>
            </a:r>
            <a:r>
              <a:rPr lang="pl-PL" sz="2200" i="1" dirty="0" err="1">
                <a:latin typeface="Arial" panose="020B0604020202020204" pitchFamily="34" charset="0"/>
              </a:rPr>
              <a:t>responsorum</a:t>
            </a:r>
            <a:r>
              <a:rPr lang="pl-PL" sz="2200" i="1" dirty="0">
                <a:latin typeface="Arial" panose="020B0604020202020204" pitchFamily="34" charset="0"/>
              </a:rPr>
              <a:t>. pr. </a:t>
            </a:r>
            <a:r>
              <a:rPr lang="pl-PL" sz="2200" i="1" dirty="0" err="1">
                <a:latin typeface="Arial" panose="020B0604020202020204" pitchFamily="34" charset="0"/>
              </a:rPr>
              <a:t>Titia</a:t>
            </a:r>
            <a:r>
              <a:rPr lang="pl-PL" sz="2200" i="1" dirty="0">
                <a:latin typeface="Arial" panose="020B0604020202020204" pitchFamily="34" charset="0"/>
              </a:rPr>
              <a:t>, </a:t>
            </a:r>
            <a:r>
              <a:rPr lang="pl-PL" sz="2200" i="1" dirty="0" err="1">
                <a:latin typeface="Arial" panose="020B0604020202020204" pitchFamily="34" charset="0"/>
              </a:rPr>
              <a:t>quae</a:t>
            </a:r>
            <a:r>
              <a:rPr lang="pl-PL" sz="2200" i="1" dirty="0">
                <a:latin typeface="Arial" panose="020B0604020202020204" pitchFamily="34" charset="0"/>
              </a:rPr>
              <a:t> ex </a:t>
            </a:r>
            <a:r>
              <a:rPr lang="pl-PL" sz="2200" i="1" dirty="0" err="1">
                <a:latin typeface="Arial" panose="020B0604020202020204" pitchFamily="34" charset="0"/>
              </a:rPr>
              <a:t>alio</a:t>
            </a:r>
            <a:r>
              <a:rPr lang="pl-PL" sz="2200" i="1" dirty="0">
                <a:latin typeface="Arial" panose="020B0604020202020204" pitchFamily="34" charset="0"/>
              </a:rPr>
              <a:t> </a:t>
            </a:r>
            <a:r>
              <a:rPr lang="pl-PL" sz="2200" i="1" dirty="0" err="1">
                <a:latin typeface="Arial" panose="020B0604020202020204" pitchFamily="34" charset="0"/>
              </a:rPr>
              <a:t>filium</a:t>
            </a:r>
            <a:r>
              <a:rPr lang="pl-PL" sz="2200" i="1" dirty="0">
                <a:latin typeface="Arial" panose="020B0604020202020204" pitchFamily="34" charset="0"/>
              </a:rPr>
              <a:t> </a:t>
            </a:r>
            <a:r>
              <a:rPr lang="pl-PL" sz="2200" i="1" dirty="0" err="1">
                <a:latin typeface="Arial" panose="020B0604020202020204" pitchFamily="34" charset="0"/>
              </a:rPr>
              <a:t>habebat</a:t>
            </a:r>
            <a:r>
              <a:rPr lang="pl-PL" sz="2200" i="1" dirty="0">
                <a:latin typeface="Arial" panose="020B0604020202020204" pitchFamily="34" charset="0"/>
              </a:rPr>
              <a:t>, in </a:t>
            </a:r>
            <a:r>
              <a:rPr lang="pl-PL" sz="2200" i="1" dirty="0" err="1">
                <a:latin typeface="Arial" panose="020B0604020202020204" pitchFamily="34" charset="0"/>
              </a:rPr>
              <a:t>matrimonium</a:t>
            </a:r>
            <a:r>
              <a:rPr lang="pl-PL" sz="2200" i="1" dirty="0">
                <a:latin typeface="Arial" panose="020B0604020202020204" pitchFamily="34" charset="0"/>
              </a:rPr>
              <a:t> </a:t>
            </a:r>
            <a:r>
              <a:rPr lang="pl-PL" sz="2200" i="1" dirty="0" err="1">
                <a:latin typeface="Arial" panose="020B0604020202020204" pitchFamily="34" charset="0"/>
              </a:rPr>
              <a:t>coit</a:t>
            </a:r>
            <a:r>
              <a:rPr lang="pl-PL" sz="2200" i="1" dirty="0">
                <a:latin typeface="Arial" panose="020B0604020202020204" pitchFamily="34" charset="0"/>
              </a:rPr>
              <a:t> Gaio </a:t>
            </a:r>
            <a:r>
              <a:rPr lang="pl-PL" sz="2200" i="1" dirty="0" err="1">
                <a:latin typeface="Arial" panose="020B0604020202020204" pitchFamily="34" charset="0"/>
              </a:rPr>
              <a:t>Seio</a:t>
            </a:r>
            <a:r>
              <a:rPr lang="pl-PL" sz="2200" i="1" dirty="0">
                <a:latin typeface="Arial" panose="020B0604020202020204" pitchFamily="34" charset="0"/>
              </a:rPr>
              <a:t> </a:t>
            </a:r>
            <a:r>
              <a:rPr lang="pl-PL" sz="2200" i="1" dirty="0" err="1">
                <a:latin typeface="Arial" panose="020B0604020202020204" pitchFamily="34" charset="0"/>
              </a:rPr>
              <a:t>habente</a:t>
            </a:r>
            <a:r>
              <a:rPr lang="pl-PL" sz="2200" i="1" dirty="0">
                <a:latin typeface="Arial" panose="020B0604020202020204" pitchFamily="34" charset="0"/>
              </a:rPr>
              <a:t> </a:t>
            </a:r>
            <a:r>
              <a:rPr lang="pl-PL" sz="2200" i="1" dirty="0" err="1">
                <a:latin typeface="Arial" panose="020B0604020202020204" pitchFamily="34" charset="0"/>
              </a:rPr>
              <a:t>filiam</a:t>
            </a:r>
            <a:r>
              <a:rPr lang="pl-PL" sz="2200" i="1" dirty="0">
                <a:latin typeface="Arial" panose="020B0604020202020204" pitchFamily="34" charset="0"/>
              </a:rPr>
              <a:t>: et tempore </a:t>
            </a:r>
            <a:r>
              <a:rPr lang="pl-PL" sz="2200" i="1" dirty="0" err="1">
                <a:latin typeface="Arial" panose="020B0604020202020204" pitchFamily="34" charset="0"/>
              </a:rPr>
              <a:t>matrimonii</a:t>
            </a:r>
            <a:r>
              <a:rPr lang="pl-PL" sz="2200" i="1" dirty="0">
                <a:latin typeface="Arial" panose="020B0604020202020204" pitchFamily="34" charset="0"/>
              </a:rPr>
              <a:t> </a:t>
            </a:r>
            <a:r>
              <a:rPr lang="pl-PL" sz="2200" i="1" dirty="0" err="1">
                <a:latin typeface="Arial" panose="020B0604020202020204" pitchFamily="34" charset="0"/>
              </a:rPr>
              <a:t>consenserunt</a:t>
            </a:r>
            <a:r>
              <a:rPr lang="pl-PL" sz="2200" i="1" dirty="0">
                <a:latin typeface="Arial" panose="020B0604020202020204" pitchFamily="34" charset="0"/>
              </a:rPr>
              <a:t>, </a:t>
            </a:r>
            <a:r>
              <a:rPr lang="pl-PL" sz="2200" i="1" dirty="0" err="1">
                <a:latin typeface="Arial" panose="020B0604020202020204" pitchFamily="34" charset="0"/>
              </a:rPr>
              <a:t>ut</a:t>
            </a:r>
            <a:r>
              <a:rPr lang="pl-PL" sz="2200" i="1" dirty="0">
                <a:latin typeface="Arial" panose="020B0604020202020204" pitchFamily="34" charset="0"/>
              </a:rPr>
              <a:t> filia </a:t>
            </a:r>
            <a:r>
              <a:rPr lang="pl-PL" sz="2200" i="1" dirty="0" err="1">
                <a:latin typeface="Arial" panose="020B0604020202020204" pitchFamily="34" charset="0"/>
              </a:rPr>
              <a:t>Gaii</a:t>
            </a:r>
            <a:r>
              <a:rPr lang="pl-PL" sz="2200" i="1" dirty="0">
                <a:latin typeface="Arial" panose="020B0604020202020204" pitchFamily="34" charset="0"/>
              </a:rPr>
              <a:t> </a:t>
            </a:r>
            <a:r>
              <a:rPr lang="pl-PL" sz="2200" i="1" dirty="0" err="1">
                <a:latin typeface="Arial" panose="020B0604020202020204" pitchFamily="34" charset="0"/>
              </a:rPr>
              <a:t>Seii</a:t>
            </a:r>
            <a:r>
              <a:rPr lang="pl-PL" sz="2200" i="1" dirty="0">
                <a:latin typeface="Arial" panose="020B0604020202020204" pitchFamily="34" charset="0"/>
              </a:rPr>
              <a:t> filio </a:t>
            </a:r>
            <a:r>
              <a:rPr lang="pl-PL" sz="2200" i="1" dirty="0" err="1">
                <a:latin typeface="Arial" panose="020B0604020202020204" pitchFamily="34" charset="0"/>
              </a:rPr>
              <a:t>Titiae</a:t>
            </a:r>
            <a:r>
              <a:rPr lang="pl-PL" sz="2200" i="1" dirty="0">
                <a:latin typeface="Arial" panose="020B0604020202020204" pitchFamily="34" charset="0"/>
              </a:rPr>
              <a:t> </a:t>
            </a:r>
            <a:r>
              <a:rPr lang="pl-PL" sz="2200" i="1" dirty="0" err="1">
                <a:latin typeface="Arial" panose="020B0604020202020204" pitchFamily="34" charset="0"/>
              </a:rPr>
              <a:t>desponderetur</a:t>
            </a:r>
            <a:r>
              <a:rPr lang="pl-PL" sz="2200" i="1" dirty="0">
                <a:latin typeface="Arial" panose="020B0604020202020204" pitchFamily="34" charset="0"/>
              </a:rPr>
              <a:t>, et </a:t>
            </a:r>
            <a:r>
              <a:rPr lang="pl-PL" sz="2200" i="1" dirty="0" err="1">
                <a:latin typeface="Arial" panose="020B0604020202020204" pitchFamily="34" charset="0"/>
              </a:rPr>
              <a:t>interpositum</a:t>
            </a:r>
            <a:r>
              <a:rPr lang="pl-PL" sz="2200" i="1" dirty="0">
                <a:latin typeface="Arial" panose="020B0604020202020204" pitchFamily="34" charset="0"/>
              </a:rPr>
              <a:t> </a:t>
            </a:r>
            <a:r>
              <a:rPr lang="pl-PL" sz="2200" i="1" dirty="0" err="1">
                <a:latin typeface="Arial" panose="020B0604020202020204" pitchFamily="34" charset="0"/>
              </a:rPr>
              <a:t>est</a:t>
            </a:r>
            <a:r>
              <a:rPr lang="pl-PL" sz="2200" i="1" dirty="0">
                <a:latin typeface="Arial" panose="020B0604020202020204" pitchFamily="34" charset="0"/>
              </a:rPr>
              <a:t> </a:t>
            </a:r>
            <a:r>
              <a:rPr lang="pl-PL" sz="2200" i="1" dirty="0" err="1">
                <a:latin typeface="Arial" panose="020B0604020202020204" pitchFamily="34" charset="0"/>
              </a:rPr>
              <a:t>instrumentum</a:t>
            </a:r>
            <a:r>
              <a:rPr lang="pl-PL" sz="2200" i="1" dirty="0">
                <a:latin typeface="Arial" panose="020B0604020202020204" pitchFamily="34" charset="0"/>
              </a:rPr>
              <a:t> et </a:t>
            </a:r>
            <a:r>
              <a:rPr lang="pl-PL" sz="2200" i="1" dirty="0" err="1">
                <a:latin typeface="Arial" panose="020B0604020202020204" pitchFamily="34" charset="0"/>
              </a:rPr>
              <a:t>adiecta</a:t>
            </a:r>
            <a:r>
              <a:rPr lang="pl-PL" sz="2200" i="1" dirty="0">
                <a:latin typeface="Arial" panose="020B0604020202020204" pitchFamily="34" charset="0"/>
              </a:rPr>
              <a:t> poena, si </a:t>
            </a:r>
            <a:r>
              <a:rPr lang="pl-PL" sz="2200" i="1" dirty="0" err="1">
                <a:latin typeface="Arial" panose="020B0604020202020204" pitchFamily="34" charset="0"/>
              </a:rPr>
              <a:t>quis</a:t>
            </a:r>
            <a:r>
              <a:rPr lang="pl-PL" sz="2200" i="1" dirty="0">
                <a:latin typeface="Arial" panose="020B0604020202020204" pitchFamily="34" charset="0"/>
              </a:rPr>
              <a:t> </a:t>
            </a:r>
            <a:r>
              <a:rPr lang="pl-PL" sz="2200" i="1" dirty="0" err="1">
                <a:latin typeface="Arial" panose="020B0604020202020204" pitchFamily="34" charset="0"/>
              </a:rPr>
              <a:t>eorum</a:t>
            </a:r>
            <a:r>
              <a:rPr lang="pl-PL" sz="2200" i="1" dirty="0">
                <a:latin typeface="Arial" panose="020B0604020202020204" pitchFamily="34" charset="0"/>
              </a:rPr>
              <a:t> </a:t>
            </a:r>
            <a:r>
              <a:rPr lang="pl-PL" sz="2200" i="1" dirty="0" err="1">
                <a:latin typeface="Arial" panose="020B0604020202020204" pitchFamily="34" charset="0"/>
              </a:rPr>
              <a:t>nuptiis</a:t>
            </a:r>
            <a:r>
              <a:rPr lang="pl-PL" sz="2200" i="1" dirty="0">
                <a:latin typeface="Arial" panose="020B0604020202020204" pitchFamily="34" charset="0"/>
              </a:rPr>
              <a:t> </a:t>
            </a:r>
            <a:r>
              <a:rPr lang="pl-PL" sz="2200" i="1" dirty="0" err="1">
                <a:latin typeface="Arial" panose="020B0604020202020204" pitchFamily="34" charset="0"/>
              </a:rPr>
              <a:t>impedimento</a:t>
            </a:r>
            <a:r>
              <a:rPr lang="pl-PL" sz="2200" i="1" dirty="0">
                <a:latin typeface="Arial" panose="020B0604020202020204" pitchFamily="34" charset="0"/>
              </a:rPr>
              <a:t> </a:t>
            </a:r>
            <a:r>
              <a:rPr lang="pl-PL" sz="2200" i="1" dirty="0" err="1">
                <a:latin typeface="Arial" panose="020B0604020202020204" pitchFamily="34" charset="0"/>
              </a:rPr>
              <a:t>fuisset</a:t>
            </a:r>
            <a:r>
              <a:rPr lang="pl-PL" sz="2200" i="1" dirty="0">
                <a:latin typeface="Arial" panose="020B0604020202020204" pitchFamily="34" charset="0"/>
              </a:rPr>
              <a:t>: </a:t>
            </a:r>
            <a:r>
              <a:rPr lang="pl-PL" sz="2200" i="1" dirty="0" err="1">
                <a:latin typeface="Arial" panose="020B0604020202020204" pitchFamily="34" charset="0"/>
              </a:rPr>
              <a:t>postea</a:t>
            </a:r>
            <a:r>
              <a:rPr lang="pl-PL" sz="2200" i="1" dirty="0">
                <a:latin typeface="Arial" panose="020B0604020202020204" pitchFamily="34" charset="0"/>
              </a:rPr>
              <a:t> </a:t>
            </a:r>
            <a:r>
              <a:rPr lang="pl-PL" sz="2200" i="1" dirty="0" err="1">
                <a:latin typeface="Arial" panose="020B0604020202020204" pitchFamily="34" charset="0"/>
              </a:rPr>
              <a:t>Gaius</a:t>
            </a:r>
            <a:r>
              <a:rPr lang="pl-PL" sz="2200" i="1" dirty="0">
                <a:latin typeface="Arial" panose="020B0604020202020204" pitchFamily="34" charset="0"/>
              </a:rPr>
              <a:t> </a:t>
            </a:r>
            <a:r>
              <a:rPr lang="pl-PL" sz="2200" i="1" dirty="0" err="1">
                <a:latin typeface="Arial" panose="020B0604020202020204" pitchFamily="34" charset="0"/>
              </a:rPr>
              <a:t>Seius</a:t>
            </a:r>
            <a:r>
              <a:rPr lang="pl-PL" sz="2200" i="1" dirty="0">
                <a:latin typeface="Arial" panose="020B0604020202020204" pitchFamily="34" charset="0"/>
              </a:rPr>
              <a:t> </a:t>
            </a:r>
            <a:r>
              <a:rPr lang="pl-PL" sz="2200" i="1" dirty="0" err="1">
                <a:latin typeface="Arial" panose="020B0604020202020204" pitchFamily="34" charset="0"/>
              </a:rPr>
              <a:t>constante</a:t>
            </a:r>
            <a:r>
              <a:rPr lang="pl-PL" sz="2200" i="1" dirty="0">
                <a:latin typeface="Arial" panose="020B0604020202020204" pitchFamily="34" charset="0"/>
              </a:rPr>
              <a:t> </a:t>
            </a:r>
            <a:r>
              <a:rPr lang="pl-PL" sz="2200" i="1" dirty="0" err="1">
                <a:latin typeface="Arial" panose="020B0604020202020204" pitchFamily="34" charset="0"/>
              </a:rPr>
              <a:t>matrimonio</a:t>
            </a:r>
            <a:r>
              <a:rPr lang="pl-PL" sz="2200" i="1" dirty="0">
                <a:latin typeface="Arial" panose="020B0604020202020204" pitchFamily="34" charset="0"/>
              </a:rPr>
              <a:t> </a:t>
            </a:r>
            <a:r>
              <a:rPr lang="pl-PL" sz="2200" i="1" dirty="0" err="1">
                <a:latin typeface="Arial" panose="020B0604020202020204" pitchFamily="34" charset="0"/>
              </a:rPr>
              <a:t>diem</a:t>
            </a:r>
            <a:r>
              <a:rPr lang="pl-PL" sz="2200" i="1" dirty="0">
                <a:latin typeface="Arial" panose="020B0604020202020204" pitchFamily="34" charset="0"/>
              </a:rPr>
              <a:t> </a:t>
            </a:r>
            <a:r>
              <a:rPr lang="pl-PL" sz="2200" i="1" dirty="0" err="1">
                <a:latin typeface="Arial" panose="020B0604020202020204" pitchFamily="34" charset="0"/>
              </a:rPr>
              <a:t>suum</a:t>
            </a:r>
            <a:r>
              <a:rPr lang="pl-PL" sz="2200" i="1" dirty="0">
                <a:latin typeface="Arial" panose="020B0604020202020204" pitchFamily="34" charset="0"/>
              </a:rPr>
              <a:t> obiit et filia </a:t>
            </a:r>
            <a:r>
              <a:rPr lang="pl-PL" sz="2200" i="1" dirty="0" err="1">
                <a:latin typeface="Arial" panose="020B0604020202020204" pitchFamily="34" charset="0"/>
              </a:rPr>
              <a:t>eius</a:t>
            </a:r>
            <a:r>
              <a:rPr lang="pl-PL" sz="2200" i="1" dirty="0">
                <a:latin typeface="Arial" panose="020B0604020202020204" pitchFamily="34" charset="0"/>
              </a:rPr>
              <a:t> </a:t>
            </a:r>
            <a:r>
              <a:rPr lang="pl-PL" sz="2200" i="1" dirty="0" err="1">
                <a:latin typeface="Arial" panose="020B0604020202020204" pitchFamily="34" charset="0"/>
              </a:rPr>
              <a:t>noluit</a:t>
            </a:r>
            <a:r>
              <a:rPr lang="pl-PL" sz="2200" i="1" dirty="0">
                <a:latin typeface="Arial" panose="020B0604020202020204" pitchFamily="34" charset="0"/>
              </a:rPr>
              <a:t> </a:t>
            </a:r>
            <a:r>
              <a:rPr lang="pl-PL" sz="2200" i="1" dirty="0" err="1">
                <a:latin typeface="Arial" panose="020B0604020202020204" pitchFamily="34" charset="0"/>
              </a:rPr>
              <a:t>nubere</a:t>
            </a:r>
            <a:r>
              <a:rPr lang="pl-PL" sz="2200" i="1" dirty="0">
                <a:latin typeface="Arial" panose="020B0604020202020204" pitchFamily="34" charset="0"/>
              </a:rPr>
              <a:t>: </a:t>
            </a:r>
            <a:r>
              <a:rPr lang="pl-PL" sz="2200" i="1" dirty="0" err="1">
                <a:latin typeface="Arial" panose="020B0604020202020204" pitchFamily="34" charset="0"/>
              </a:rPr>
              <a:t>quaero</a:t>
            </a:r>
            <a:r>
              <a:rPr lang="pl-PL" sz="2200" i="1" dirty="0">
                <a:latin typeface="Arial" panose="020B0604020202020204" pitchFamily="34" charset="0"/>
              </a:rPr>
              <a:t>, </a:t>
            </a:r>
            <a:r>
              <a:rPr lang="pl-PL" sz="2200" i="1" dirty="0" err="1">
                <a:latin typeface="Arial" panose="020B0604020202020204" pitchFamily="34" charset="0"/>
              </a:rPr>
              <a:t>an</a:t>
            </a:r>
            <a:r>
              <a:rPr lang="pl-PL" sz="2200" i="1" dirty="0">
                <a:latin typeface="Arial" panose="020B0604020202020204" pitchFamily="34" charset="0"/>
              </a:rPr>
              <a:t> </a:t>
            </a:r>
            <a:r>
              <a:rPr lang="pl-PL" sz="2200" i="1" dirty="0" err="1">
                <a:latin typeface="Arial" panose="020B0604020202020204" pitchFamily="34" charset="0"/>
              </a:rPr>
              <a:t>Gaii</a:t>
            </a:r>
            <a:r>
              <a:rPr lang="pl-PL" sz="2200" i="1" dirty="0">
                <a:latin typeface="Arial" panose="020B0604020202020204" pitchFamily="34" charset="0"/>
              </a:rPr>
              <a:t> </a:t>
            </a:r>
            <a:r>
              <a:rPr lang="pl-PL" sz="2200" i="1" dirty="0" err="1">
                <a:latin typeface="Arial" panose="020B0604020202020204" pitchFamily="34" charset="0"/>
              </a:rPr>
              <a:t>Seii</a:t>
            </a:r>
            <a:r>
              <a:rPr lang="pl-PL" sz="2200" i="1" dirty="0">
                <a:latin typeface="Arial" panose="020B0604020202020204" pitchFamily="34" charset="0"/>
              </a:rPr>
              <a:t> </a:t>
            </a:r>
            <a:r>
              <a:rPr lang="pl-PL" sz="2200" i="1" dirty="0" err="1">
                <a:latin typeface="Arial" panose="020B0604020202020204" pitchFamily="34" charset="0"/>
              </a:rPr>
              <a:t>heredes</a:t>
            </a:r>
            <a:r>
              <a:rPr lang="pl-PL" sz="2200" i="1" dirty="0">
                <a:latin typeface="Arial" panose="020B0604020202020204" pitchFamily="34" charset="0"/>
              </a:rPr>
              <a:t> </a:t>
            </a:r>
            <a:r>
              <a:rPr lang="pl-PL" sz="2200" i="1" dirty="0" err="1">
                <a:latin typeface="Arial" panose="020B0604020202020204" pitchFamily="34" charset="0"/>
              </a:rPr>
              <a:t>teneantur</a:t>
            </a:r>
            <a:r>
              <a:rPr lang="pl-PL" sz="2200" i="1" dirty="0">
                <a:latin typeface="Arial" panose="020B0604020202020204" pitchFamily="34" charset="0"/>
              </a:rPr>
              <a:t> ex </a:t>
            </a:r>
            <a:r>
              <a:rPr lang="pl-PL" sz="2200" i="1" dirty="0" err="1">
                <a:latin typeface="Arial" panose="020B0604020202020204" pitchFamily="34" charset="0"/>
              </a:rPr>
              <a:t>stipulatione</a:t>
            </a:r>
            <a:r>
              <a:rPr lang="pl-PL" sz="2200" i="1" dirty="0">
                <a:latin typeface="Arial" panose="020B0604020202020204" pitchFamily="34" charset="0"/>
              </a:rPr>
              <a:t>. </a:t>
            </a:r>
            <a:r>
              <a:rPr lang="pl-PL" sz="2200" i="1" dirty="0" err="1">
                <a:latin typeface="Arial" panose="020B0604020202020204" pitchFamily="34" charset="0"/>
              </a:rPr>
              <a:t>Respondit</a:t>
            </a:r>
            <a:r>
              <a:rPr lang="pl-PL" sz="2200" i="1" dirty="0">
                <a:latin typeface="Arial" panose="020B0604020202020204" pitchFamily="34" charset="0"/>
              </a:rPr>
              <a:t> ex </a:t>
            </a:r>
            <a:r>
              <a:rPr lang="pl-PL" sz="2200" i="1" dirty="0" err="1">
                <a:latin typeface="Arial" panose="020B0604020202020204" pitchFamily="34" charset="0"/>
              </a:rPr>
              <a:t>stipulatione</a:t>
            </a:r>
            <a:r>
              <a:rPr lang="pl-PL" sz="2200" i="1" dirty="0">
                <a:latin typeface="Arial" panose="020B0604020202020204" pitchFamily="34" charset="0"/>
              </a:rPr>
              <a:t>, </a:t>
            </a:r>
            <a:r>
              <a:rPr lang="pl-PL" sz="2200" i="1" dirty="0" err="1">
                <a:latin typeface="Arial" panose="020B0604020202020204" pitchFamily="34" charset="0"/>
              </a:rPr>
              <a:t>quae</a:t>
            </a:r>
            <a:r>
              <a:rPr lang="pl-PL" sz="2200" i="1" dirty="0">
                <a:latin typeface="Arial" panose="020B0604020202020204" pitchFamily="34" charset="0"/>
              </a:rPr>
              <a:t> </a:t>
            </a:r>
            <a:r>
              <a:rPr lang="pl-PL" sz="2200" i="1" dirty="0" err="1">
                <a:latin typeface="Arial" panose="020B0604020202020204" pitchFamily="34" charset="0"/>
              </a:rPr>
              <a:t>proponeretur</a:t>
            </a:r>
            <a:r>
              <a:rPr lang="pl-PL" sz="2200" i="1" dirty="0">
                <a:latin typeface="Arial" panose="020B0604020202020204" pitchFamily="34" charset="0"/>
              </a:rPr>
              <a:t>, cum non </a:t>
            </a:r>
            <a:r>
              <a:rPr lang="pl-PL" sz="2200" i="1" dirty="0" err="1">
                <a:latin typeface="Arial" panose="020B0604020202020204" pitchFamily="34" charset="0"/>
              </a:rPr>
              <a:t>secundum</a:t>
            </a:r>
            <a:r>
              <a:rPr lang="pl-PL" sz="2200" i="1" dirty="0">
                <a:latin typeface="Arial" panose="020B0604020202020204" pitchFamily="34" charset="0"/>
              </a:rPr>
              <a:t> </a:t>
            </a:r>
            <a:r>
              <a:rPr lang="pl-PL" sz="2200" i="1" dirty="0" err="1">
                <a:latin typeface="Arial" panose="020B0604020202020204" pitchFamily="34" charset="0"/>
              </a:rPr>
              <a:t>bonos</a:t>
            </a:r>
            <a:r>
              <a:rPr lang="pl-PL" sz="2200" i="1" dirty="0">
                <a:latin typeface="Arial" panose="020B0604020202020204" pitchFamily="34" charset="0"/>
              </a:rPr>
              <a:t> mores </a:t>
            </a:r>
            <a:r>
              <a:rPr lang="pl-PL" sz="2200" i="1" dirty="0" err="1">
                <a:latin typeface="Arial" panose="020B0604020202020204" pitchFamily="34" charset="0"/>
              </a:rPr>
              <a:t>interposita</a:t>
            </a:r>
            <a:r>
              <a:rPr lang="pl-PL" sz="2200" i="1" dirty="0">
                <a:latin typeface="Arial" panose="020B0604020202020204" pitchFamily="34" charset="0"/>
              </a:rPr>
              <a:t> sit, </a:t>
            </a:r>
            <a:r>
              <a:rPr lang="pl-PL" sz="2200" i="1" dirty="0" err="1">
                <a:latin typeface="Arial" panose="020B0604020202020204" pitchFamily="34" charset="0"/>
              </a:rPr>
              <a:t>agenti</a:t>
            </a:r>
            <a:r>
              <a:rPr lang="pl-PL" sz="2200" i="1" dirty="0">
                <a:latin typeface="Arial" panose="020B0604020202020204" pitchFamily="34" charset="0"/>
              </a:rPr>
              <a:t> </a:t>
            </a:r>
            <a:r>
              <a:rPr lang="pl-PL" sz="2200" i="1" dirty="0" err="1">
                <a:latin typeface="Arial" panose="020B0604020202020204" pitchFamily="34" charset="0"/>
              </a:rPr>
              <a:t>exceptionem</a:t>
            </a:r>
            <a:r>
              <a:rPr lang="pl-PL" sz="2200" i="1" dirty="0">
                <a:latin typeface="Arial" panose="020B0604020202020204" pitchFamily="34" charset="0"/>
              </a:rPr>
              <a:t> doli mali </a:t>
            </a:r>
            <a:r>
              <a:rPr lang="pl-PL" sz="2200" i="1" dirty="0" err="1">
                <a:latin typeface="Arial" panose="020B0604020202020204" pitchFamily="34" charset="0"/>
              </a:rPr>
              <a:t>obstaturam</a:t>
            </a:r>
            <a:r>
              <a:rPr lang="pl-PL" sz="2200" i="1" dirty="0">
                <a:latin typeface="Arial" panose="020B0604020202020204" pitchFamily="34" charset="0"/>
              </a:rPr>
              <a:t>, </a:t>
            </a:r>
            <a:r>
              <a:rPr lang="pl-PL" sz="2200" i="1" dirty="0" err="1">
                <a:latin typeface="Arial" panose="020B0604020202020204" pitchFamily="34" charset="0"/>
              </a:rPr>
              <a:t>quia</a:t>
            </a:r>
            <a:r>
              <a:rPr lang="pl-PL" sz="2200" i="1" dirty="0">
                <a:latin typeface="Arial" panose="020B0604020202020204" pitchFamily="34" charset="0"/>
              </a:rPr>
              <a:t> </a:t>
            </a:r>
            <a:r>
              <a:rPr lang="pl-PL" sz="2200" i="1" dirty="0" err="1">
                <a:latin typeface="Arial" panose="020B0604020202020204" pitchFamily="34" charset="0"/>
              </a:rPr>
              <a:t>inhonestum</a:t>
            </a:r>
            <a:r>
              <a:rPr lang="pl-PL" sz="2200" i="1" dirty="0">
                <a:latin typeface="Arial" panose="020B0604020202020204" pitchFamily="34" charset="0"/>
              </a:rPr>
              <a:t> </a:t>
            </a:r>
            <a:r>
              <a:rPr lang="pl-PL" sz="2200" i="1" dirty="0" err="1">
                <a:latin typeface="Arial" panose="020B0604020202020204" pitchFamily="34" charset="0"/>
              </a:rPr>
              <a:t>visum</a:t>
            </a:r>
            <a:r>
              <a:rPr lang="pl-PL" sz="2200" i="1" dirty="0">
                <a:latin typeface="Arial" panose="020B0604020202020204" pitchFamily="34" charset="0"/>
              </a:rPr>
              <a:t> </a:t>
            </a:r>
            <a:r>
              <a:rPr lang="pl-PL" sz="2200" i="1" dirty="0" err="1">
                <a:latin typeface="Arial" panose="020B0604020202020204" pitchFamily="34" charset="0"/>
              </a:rPr>
              <a:t>est</a:t>
            </a:r>
            <a:r>
              <a:rPr lang="pl-PL" sz="2200" i="1" dirty="0">
                <a:latin typeface="Arial" panose="020B0604020202020204" pitchFamily="34" charset="0"/>
              </a:rPr>
              <a:t> </a:t>
            </a:r>
            <a:r>
              <a:rPr lang="pl-PL" sz="2200" i="1" dirty="0" err="1">
                <a:latin typeface="Arial" panose="020B0604020202020204" pitchFamily="34" charset="0"/>
              </a:rPr>
              <a:t>vinculo</a:t>
            </a:r>
            <a:r>
              <a:rPr lang="pl-PL" sz="2200" i="1" dirty="0">
                <a:latin typeface="Arial" panose="020B0604020202020204" pitchFamily="34" charset="0"/>
              </a:rPr>
              <a:t> </a:t>
            </a:r>
            <a:r>
              <a:rPr lang="pl-PL" sz="2200" i="1" dirty="0" err="1">
                <a:latin typeface="Arial" panose="020B0604020202020204" pitchFamily="34" charset="0"/>
              </a:rPr>
              <a:t>poenae</a:t>
            </a:r>
            <a:r>
              <a:rPr lang="pl-PL" sz="2200" i="1" dirty="0">
                <a:latin typeface="Arial" panose="020B0604020202020204" pitchFamily="34" charset="0"/>
              </a:rPr>
              <a:t> </a:t>
            </a:r>
            <a:r>
              <a:rPr lang="pl-PL" sz="2200" i="1" dirty="0" err="1">
                <a:latin typeface="Arial" panose="020B0604020202020204" pitchFamily="34" charset="0"/>
              </a:rPr>
              <a:t>matrimonia</a:t>
            </a:r>
            <a:r>
              <a:rPr lang="pl-PL" sz="2200" i="1" dirty="0">
                <a:latin typeface="Arial" panose="020B0604020202020204" pitchFamily="34" charset="0"/>
              </a:rPr>
              <a:t> </a:t>
            </a:r>
            <a:r>
              <a:rPr lang="pl-PL" sz="2200" i="1" dirty="0" err="1">
                <a:latin typeface="Arial" panose="020B0604020202020204" pitchFamily="34" charset="0"/>
              </a:rPr>
              <a:t>obstringi</a:t>
            </a:r>
            <a:r>
              <a:rPr lang="pl-PL" sz="2200" i="1" dirty="0">
                <a:latin typeface="Arial" panose="020B0604020202020204" pitchFamily="34" charset="0"/>
              </a:rPr>
              <a:t> </a:t>
            </a:r>
            <a:r>
              <a:rPr lang="pl-PL" sz="2200" i="1" dirty="0" err="1">
                <a:latin typeface="Arial" panose="020B0604020202020204" pitchFamily="34" charset="0"/>
              </a:rPr>
              <a:t>sive</a:t>
            </a:r>
            <a:r>
              <a:rPr lang="pl-PL" sz="2200" i="1" dirty="0">
                <a:latin typeface="Arial" panose="020B0604020202020204" pitchFamily="34" charset="0"/>
              </a:rPr>
              <a:t> futura </a:t>
            </a:r>
            <a:r>
              <a:rPr lang="pl-PL" sz="2200" i="1" dirty="0" err="1">
                <a:latin typeface="Arial" panose="020B0604020202020204" pitchFamily="34" charset="0"/>
              </a:rPr>
              <a:t>sive</a:t>
            </a:r>
            <a:r>
              <a:rPr lang="pl-PL" sz="2200" i="1" dirty="0">
                <a:latin typeface="Arial" panose="020B0604020202020204" pitchFamily="34" charset="0"/>
              </a:rPr>
              <a:t> </a:t>
            </a:r>
            <a:r>
              <a:rPr lang="pl-PL" sz="2200" i="1" dirty="0" err="1">
                <a:latin typeface="Arial" panose="020B0604020202020204" pitchFamily="34" charset="0"/>
              </a:rPr>
              <a:t>iam</a:t>
            </a:r>
            <a:r>
              <a:rPr lang="pl-PL" sz="2200" i="1" dirty="0">
                <a:latin typeface="Arial" panose="020B0604020202020204" pitchFamily="34" charset="0"/>
              </a:rPr>
              <a:t> </a:t>
            </a:r>
            <a:r>
              <a:rPr lang="pl-PL" sz="2200" i="1" dirty="0" err="1">
                <a:latin typeface="Arial" panose="020B0604020202020204" pitchFamily="34" charset="0"/>
              </a:rPr>
              <a:t>contracta</a:t>
            </a:r>
            <a:r>
              <a:rPr lang="pl-PL" sz="2200" dirty="0">
                <a:latin typeface="Arial" panose="020B0604020202020204" pitchFamily="34" charset="0"/>
              </a:rPr>
              <a:t>.</a:t>
            </a:r>
          </a:p>
          <a:p>
            <a:pPr algn="just" defTabSz="336947">
              <a:defRPr/>
            </a:pPr>
            <a:r>
              <a:rPr lang="pl-PL" sz="2200" dirty="0">
                <a:solidFill>
                  <a:srgbClr val="FFFF00"/>
                </a:solidFill>
                <a:latin typeface="Arial" panose="020B0604020202020204" pitchFamily="34" charset="0"/>
              </a:rPr>
              <a:t>„Paulus w księdze piętnastej responsów. pr. </a:t>
            </a:r>
            <a:r>
              <a:rPr lang="pl-PL" sz="2200" dirty="0" err="1">
                <a:solidFill>
                  <a:srgbClr val="FFFF00"/>
                </a:solidFill>
                <a:latin typeface="Arial" panose="020B0604020202020204" pitchFamily="34" charset="0"/>
              </a:rPr>
              <a:t>Titia</a:t>
            </a:r>
            <a:r>
              <a:rPr lang="pl-PL" sz="2200" dirty="0">
                <a:solidFill>
                  <a:srgbClr val="FFFF00"/>
                </a:solidFill>
                <a:latin typeface="Arial" panose="020B0604020202020204" pitchFamily="34" charset="0"/>
              </a:rPr>
              <a:t>, mająca syna z innego małżeństwa, wyszła za mąż za </a:t>
            </a:r>
            <a:r>
              <a:rPr lang="pl-PL" sz="2200" dirty="0" err="1">
                <a:solidFill>
                  <a:srgbClr val="FFFF00"/>
                </a:solidFill>
                <a:latin typeface="Arial" panose="020B0604020202020204" pitchFamily="34" charset="0"/>
              </a:rPr>
              <a:t>Gaiusa</a:t>
            </a:r>
            <a:r>
              <a:rPr lang="pl-PL" sz="2200" dirty="0">
                <a:solidFill>
                  <a:srgbClr val="FFFF00"/>
                </a:solidFill>
                <a:latin typeface="Arial" panose="020B0604020202020204" pitchFamily="34" charset="0"/>
              </a:rPr>
              <a:t> </a:t>
            </a:r>
            <a:r>
              <a:rPr lang="pl-PL" sz="2200" dirty="0" err="1">
                <a:solidFill>
                  <a:srgbClr val="FFFF00"/>
                </a:solidFill>
                <a:latin typeface="Arial" panose="020B0604020202020204" pitchFamily="34" charset="0"/>
              </a:rPr>
              <a:t>Sejusa</a:t>
            </a:r>
            <a:r>
              <a:rPr lang="pl-PL" sz="2200" dirty="0">
                <a:solidFill>
                  <a:srgbClr val="FFFF00"/>
                </a:solidFill>
                <a:latin typeface="Arial" panose="020B0604020202020204" pitchFamily="34" charset="0"/>
              </a:rPr>
              <a:t>, mającego córkę. Przy okazji ślubu ustalili, by córka </a:t>
            </a:r>
            <a:r>
              <a:rPr lang="pl-PL" sz="2200" dirty="0" err="1">
                <a:solidFill>
                  <a:srgbClr val="FFFF00"/>
                </a:solidFill>
                <a:latin typeface="Arial" panose="020B0604020202020204" pitchFamily="34" charset="0"/>
              </a:rPr>
              <a:t>Gajusa</a:t>
            </a:r>
            <a:r>
              <a:rPr lang="pl-PL" sz="2200" dirty="0">
                <a:solidFill>
                  <a:srgbClr val="FFFF00"/>
                </a:solidFill>
                <a:latin typeface="Arial" panose="020B0604020202020204" pitchFamily="34" charset="0"/>
              </a:rPr>
              <a:t> została </a:t>
            </a:r>
            <a:r>
              <a:rPr lang="pl-PL" sz="2200" dirty="0" err="1">
                <a:solidFill>
                  <a:srgbClr val="FFFF00"/>
                </a:solidFill>
                <a:latin typeface="Arial" panose="020B0604020202020204" pitchFamily="34" charset="0"/>
              </a:rPr>
              <a:t>zręczona</a:t>
            </a:r>
            <a:r>
              <a:rPr lang="pl-PL" sz="2200" dirty="0">
                <a:solidFill>
                  <a:srgbClr val="FFFF00"/>
                </a:solidFill>
                <a:latin typeface="Arial" panose="020B0604020202020204" pitchFamily="34" charset="0"/>
              </a:rPr>
              <a:t> z synem </a:t>
            </a:r>
            <a:r>
              <a:rPr lang="pl-PL" sz="2200" dirty="0" err="1">
                <a:solidFill>
                  <a:srgbClr val="FFFF00"/>
                </a:solidFill>
                <a:latin typeface="Arial" panose="020B0604020202020204" pitchFamily="34" charset="0"/>
              </a:rPr>
              <a:t>Titii</a:t>
            </a:r>
            <a:r>
              <a:rPr lang="pl-PL" sz="2200" dirty="0">
                <a:solidFill>
                  <a:srgbClr val="FFFF00"/>
                </a:solidFill>
                <a:latin typeface="Arial" panose="020B0604020202020204" pitchFamily="34" charset="0"/>
              </a:rPr>
              <a:t>. I sporządzono stosowny dokument i dołączono kary na wypadek, gdyby któreś z nich stanęło na przeszkodzie temu związkowi. Następnie </a:t>
            </a:r>
            <a:r>
              <a:rPr lang="pl-PL" sz="2200" dirty="0" err="1">
                <a:solidFill>
                  <a:srgbClr val="FFFF00"/>
                </a:solidFill>
                <a:latin typeface="Arial" panose="020B0604020202020204" pitchFamily="34" charset="0"/>
              </a:rPr>
              <a:t>Gajus</a:t>
            </a:r>
            <a:r>
              <a:rPr lang="pl-PL" sz="2200" dirty="0">
                <a:solidFill>
                  <a:srgbClr val="FFFF00"/>
                </a:solidFill>
                <a:latin typeface="Arial" panose="020B0604020202020204" pitchFamily="34" charset="0"/>
              </a:rPr>
              <a:t> </a:t>
            </a:r>
            <a:r>
              <a:rPr lang="pl-PL" sz="2200" dirty="0" err="1">
                <a:solidFill>
                  <a:srgbClr val="FFFF00"/>
                </a:solidFill>
                <a:latin typeface="Arial" panose="020B0604020202020204" pitchFamily="34" charset="0"/>
              </a:rPr>
              <a:t>Sejus</a:t>
            </a:r>
            <a:r>
              <a:rPr lang="pl-PL" sz="2200" dirty="0">
                <a:solidFill>
                  <a:srgbClr val="FFFF00"/>
                </a:solidFill>
                <a:latin typeface="Arial" panose="020B0604020202020204" pitchFamily="34" charset="0"/>
              </a:rPr>
              <a:t>, pozostając w małżeństwie, zmarł a córka nie zgodziła się wyjść za mąż. Zastanawiam się, czy spadkobiercy są odpowiedzialni z tytułu stypulacji. Odpowiedział, że stypulacji, jak tu opisano, przeciwstawi się zarzut podstępu. Wydaje się bowiem nieprzyzwoitością obwarowywać karą małżeństwo, tak przyszłe, jak i zawarte”.</a:t>
            </a:r>
          </a:p>
          <a:p>
            <a:pPr algn="just" defTabSz="336947">
              <a:defRPr/>
            </a:pPr>
            <a:endParaRPr lang="pl-PL" sz="2200" dirty="0">
              <a:highlight>
                <a:srgbClr val="FFFF00"/>
              </a:highlight>
              <a:latin typeface="Arial" panose="020B0604020202020204" pitchFamily="34" charset="0"/>
            </a:endParaRPr>
          </a:p>
        </p:txBody>
      </p:sp>
    </p:spTree>
    <p:extLst>
      <p:ext uri="{BB962C8B-B14F-4D97-AF65-F5344CB8AC3E}">
        <p14:creationId xmlns:p14="http://schemas.microsoft.com/office/powerpoint/2010/main" val="4231278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4FE562-37DC-E1F6-B977-164941403B0C}"/>
              </a:ext>
            </a:extLst>
          </p:cNvPr>
          <p:cNvSpPr>
            <a:spLocks noGrp="1"/>
          </p:cNvSpPr>
          <p:nvPr>
            <p:ph type="title"/>
          </p:nvPr>
        </p:nvSpPr>
        <p:spPr>
          <a:xfrm>
            <a:off x="1981200" y="977900"/>
            <a:ext cx="8224838" cy="1030288"/>
          </a:xfrm>
        </p:spPr>
        <p:txBody>
          <a:bodyPr>
            <a:normAutofit/>
          </a:bodyPr>
          <a:lstStyle/>
          <a:p>
            <a:pPr defTabSz="336947">
              <a:lnSpc>
                <a:spcPct val="90000"/>
              </a:lnSpc>
              <a:defRPr/>
            </a:pPr>
            <a:r>
              <a:rPr lang="pl-PL" sz="3150" dirty="0">
                <a:solidFill>
                  <a:srgbClr val="FFFF00"/>
                </a:solidFill>
                <a:latin typeface="Arial" panose="020B0604020202020204" pitchFamily="34" charset="0"/>
              </a:rPr>
              <a:t>Kolejny wykład: </a:t>
            </a:r>
            <a:r>
              <a:rPr lang="pl-PL" sz="3150" i="1" dirty="0">
                <a:solidFill>
                  <a:srgbClr val="FFFF00"/>
                </a:solidFill>
                <a:latin typeface="Arial" panose="020B0604020202020204" pitchFamily="34" charset="0"/>
              </a:rPr>
              <a:t>Rodzina </a:t>
            </a:r>
            <a:r>
              <a:rPr lang="pl-PL" sz="3150" dirty="0">
                <a:solidFill>
                  <a:srgbClr val="FFFF00"/>
                </a:solidFill>
                <a:latin typeface="Arial" panose="020B0604020202020204" pitchFamily="34" charset="0"/>
              </a:rPr>
              <a:t>(wskazówki bibliograficzne)</a:t>
            </a:r>
            <a:endParaRPr lang="pl-PL" sz="3150" i="1" dirty="0">
              <a:solidFill>
                <a:srgbClr val="FFFF00"/>
              </a:solidFill>
              <a:latin typeface="Arial" panose="020B0604020202020204" pitchFamily="34" charset="0"/>
            </a:endParaRPr>
          </a:p>
        </p:txBody>
      </p:sp>
      <p:sp>
        <p:nvSpPr>
          <p:cNvPr id="3" name="Symbol zastępczy zawartości 2">
            <a:extLst>
              <a:ext uri="{FF2B5EF4-FFF2-40B4-BE49-F238E27FC236}">
                <a16:creationId xmlns:a16="http://schemas.microsoft.com/office/drawing/2014/main" id="{F292094D-1FEA-3DA9-62EE-3A186985DC16}"/>
              </a:ext>
            </a:extLst>
          </p:cNvPr>
          <p:cNvSpPr>
            <a:spLocks noGrp="1"/>
          </p:cNvSpPr>
          <p:nvPr>
            <p:ph sz="half" idx="2"/>
          </p:nvPr>
        </p:nvSpPr>
        <p:spPr>
          <a:xfrm>
            <a:off x="1981201" y="2057401"/>
            <a:ext cx="8224838" cy="3394472"/>
          </a:xfrm>
        </p:spPr>
        <p:txBody>
          <a:bodyPr>
            <a:noAutofit/>
          </a:bodyPr>
          <a:lstStyle/>
          <a:p>
            <a:pPr defTabSz="336947">
              <a:lnSpc>
                <a:spcPct val="90000"/>
              </a:lnSpc>
              <a:defRPr/>
            </a:pPr>
            <a:r>
              <a:rPr lang="pl-PL" sz="2400" dirty="0">
                <a:effectLst/>
                <a:latin typeface="Arial" panose="020B0604020202020204" pitchFamily="34" charset="0"/>
              </a:rPr>
              <a:t>T. </a:t>
            </a:r>
            <a:r>
              <a:rPr lang="pl-PL" sz="2400" dirty="0" err="1">
                <a:effectLst/>
                <a:latin typeface="Arial" panose="020B0604020202020204" pitchFamily="34" charset="0"/>
              </a:rPr>
              <a:t>Giaro</a:t>
            </a:r>
            <a:r>
              <a:rPr lang="pl-PL" sz="2400" dirty="0">
                <a:effectLst/>
                <a:latin typeface="Arial" panose="020B0604020202020204" pitchFamily="34" charset="0"/>
              </a:rPr>
              <a:t>, W. </a:t>
            </a:r>
            <a:r>
              <a:rPr lang="pl-PL" sz="2400" dirty="0" err="1">
                <a:effectLst/>
                <a:latin typeface="Arial" panose="020B0604020202020204" pitchFamily="34" charset="0"/>
              </a:rPr>
              <a:t>Dajczak</a:t>
            </a:r>
            <a:r>
              <a:rPr lang="pl-PL" sz="2400" dirty="0">
                <a:effectLst/>
                <a:latin typeface="Arial" panose="020B0604020202020204" pitchFamily="34" charset="0"/>
              </a:rPr>
              <a:t>, F. </a:t>
            </a:r>
            <a:r>
              <a:rPr lang="pl-PL" sz="2400" dirty="0" err="1">
                <a:effectLst/>
                <a:latin typeface="Arial" panose="020B0604020202020204" pitchFamily="34" charset="0"/>
              </a:rPr>
              <a:t>Longchamps</a:t>
            </a:r>
            <a:r>
              <a:rPr lang="pl-PL" sz="2400" dirty="0">
                <a:effectLst/>
                <a:latin typeface="Arial" panose="020B0604020202020204" pitchFamily="34" charset="0"/>
              </a:rPr>
              <a:t> de </a:t>
            </a:r>
            <a:r>
              <a:rPr lang="pl-PL" sz="2400" dirty="0" err="1">
                <a:effectLst/>
                <a:latin typeface="Arial" panose="020B0604020202020204" pitchFamily="34" charset="0"/>
              </a:rPr>
              <a:t>Bérier</a:t>
            </a:r>
            <a:r>
              <a:rPr lang="pl-PL" sz="2400" dirty="0">
                <a:effectLst/>
                <a:latin typeface="Arial" panose="020B0604020202020204" pitchFamily="34" charset="0"/>
              </a:rPr>
              <a:t>, </a:t>
            </a:r>
            <a:r>
              <a:rPr lang="pl-PL" sz="2400" i="1" dirty="0">
                <a:effectLst/>
                <a:latin typeface="Arial" panose="020B0604020202020204" pitchFamily="34" charset="0"/>
              </a:rPr>
              <a:t>Prawo rzymskie. U podstaw prawa prywatnego</a:t>
            </a:r>
            <a:r>
              <a:rPr lang="pl-PL" sz="2400" dirty="0">
                <a:effectLst/>
                <a:latin typeface="Arial" panose="020B0604020202020204" pitchFamily="34" charset="0"/>
              </a:rPr>
              <a:t>, Warszawa 2018/2023</a:t>
            </a:r>
            <a:r>
              <a:rPr lang="pl-PL" sz="2400" baseline="30000" dirty="0">
                <a:effectLst/>
                <a:latin typeface="Arial" panose="020B0604020202020204" pitchFamily="34" charset="0"/>
              </a:rPr>
              <a:t>3</a:t>
            </a:r>
            <a:r>
              <a:rPr lang="pl-PL" sz="2400" dirty="0">
                <a:effectLst/>
                <a:latin typeface="Arial" panose="020B0604020202020204" pitchFamily="34" charset="0"/>
              </a:rPr>
              <a:t>, s. 213-252 </a:t>
            </a:r>
          </a:p>
          <a:p>
            <a:pPr defTabSz="336947">
              <a:lnSpc>
                <a:spcPct val="90000"/>
              </a:lnSpc>
              <a:defRPr/>
            </a:pPr>
            <a:r>
              <a:rPr lang="pl-PL" sz="2400" dirty="0">
                <a:solidFill>
                  <a:srgbClr val="FFFF00"/>
                </a:solidFill>
                <a:effectLst/>
                <a:latin typeface="Arial" panose="020B0604020202020204" pitchFamily="34" charset="0"/>
              </a:rPr>
              <a:t>UWAGA: treści podane małą czcionką oraz podane na szarym tle mają charakter dodatkowy, tj. należy je przeczytać ale nie są konieczne do opanowania. </a:t>
            </a:r>
          </a:p>
          <a:p>
            <a:pPr defTabSz="336947">
              <a:lnSpc>
                <a:spcPct val="90000"/>
              </a:lnSpc>
              <a:defRPr/>
            </a:pPr>
            <a:r>
              <a:rPr lang="pl-PL" sz="2400" dirty="0">
                <a:solidFill>
                  <a:srgbClr val="FFFF00"/>
                </a:solidFill>
                <a:effectLst/>
                <a:latin typeface="Arial" panose="020B0604020202020204" pitchFamily="34" charset="0"/>
              </a:rPr>
              <a:t>UWAGA: Zrealizuj zadania podane w dziale „Po przeczytaniu”</a:t>
            </a:r>
          </a:p>
          <a:p>
            <a:pPr defTabSz="336947">
              <a:lnSpc>
                <a:spcPct val="90000"/>
              </a:lnSpc>
              <a:defRPr/>
            </a:pPr>
            <a:endParaRPr lang="pl-PL" sz="2400" dirty="0">
              <a:effectLst/>
              <a:highlight>
                <a:srgbClr val="FFFF00"/>
              </a:highlight>
              <a:latin typeface="Arial" panose="020B0604020202020204" pitchFamily="34" charset="0"/>
            </a:endParaRPr>
          </a:p>
          <a:p>
            <a:pPr defTabSz="336947">
              <a:lnSpc>
                <a:spcPct val="90000"/>
              </a:lnSpc>
              <a:defRPr/>
            </a:pPr>
            <a:r>
              <a:rPr lang="pl-PL" sz="2400" dirty="0">
                <a:effectLst/>
                <a:latin typeface="Arial" panose="020B0604020202020204" pitchFamily="34" charset="0"/>
              </a:rPr>
              <a:t>K. Kolańczyk, </a:t>
            </a:r>
            <a:r>
              <a:rPr lang="pl-PL" sz="2400" i="1" dirty="0">
                <a:effectLst/>
                <a:latin typeface="Arial" panose="020B0604020202020204" pitchFamily="34" charset="0"/>
              </a:rPr>
              <a:t>Prawo rzymskie</a:t>
            </a:r>
            <a:r>
              <a:rPr lang="pl-PL" sz="2400" dirty="0">
                <a:effectLst/>
                <a:latin typeface="Arial" panose="020B0604020202020204" pitchFamily="34" charset="0"/>
              </a:rPr>
              <a:t>, Warszawa 2021</a:t>
            </a:r>
            <a:r>
              <a:rPr lang="pl-PL" sz="2400" baseline="30000" dirty="0">
                <a:effectLst/>
                <a:latin typeface="Arial" panose="020B0604020202020204" pitchFamily="34" charset="0"/>
              </a:rPr>
              <a:t>6</a:t>
            </a:r>
            <a:r>
              <a:rPr lang="pl-PL" sz="2400" dirty="0">
                <a:effectLst/>
                <a:latin typeface="Arial" panose="020B0604020202020204" pitchFamily="34" charset="0"/>
              </a:rPr>
              <a:t>, s. 241-287 (paragrafy 88-102: Prawo rodzinne) </a:t>
            </a:r>
          </a:p>
          <a:p>
            <a:pPr defTabSz="336947">
              <a:lnSpc>
                <a:spcPct val="90000"/>
              </a:lnSpc>
              <a:defRPr/>
            </a:pPr>
            <a:endParaRPr lang="pl-PL" sz="2400"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a:extLst>
              <a:ext uri="{FF2B5EF4-FFF2-40B4-BE49-F238E27FC236}">
                <a16:creationId xmlns:a16="http://schemas.microsoft.com/office/drawing/2014/main" id="{5EDD8CCE-7904-9E23-900A-CA06F4A07F66}"/>
              </a:ext>
            </a:extLst>
          </p:cNvPr>
          <p:cNvSpPr>
            <a:spLocks noGrp="1" noChangeArrowheads="1"/>
          </p:cNvSpPr>
          <p:nvPr>
            <p:ph type="title"/>
          </p:nvPr>
        </p:nvSpPr>
        <p:spPr>
          <a:xfrm>
            <a:off x="1981201" y="115888"/>
            <a:ext cx="8228013" cy="1009650"/>
          </a:xfrm>
        </p:spPr>
        <p:txBody>
          <a:bodyPr/>
          <a:lstStyle/>
          <a:p>
            <a:pP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800" b="1" dirty="0" err="1">
                <a:solidFill>
                  <a:srgbClr val="FFFF00"/>
                </a:solidFill>
                <a:latin typeface="Arial" panose="020B0604020202020204" pitchFamily="34" charset="0"/>
              </a:rPr>
              <a:t>Zdolność</a:t>
            </a:r>
            <a:r>
              <a:rPr lang="en-US" altLang="pl-PL" sz="2800" b="1" dirty="0">
                <a:solidFill>
                  <a:srgbClr val="FFFF00"/>
                </a:solidFill>
                <a:latin typeface="Arial" panose="020B0604020202020204" pitchFamily="34" charset="0"/>
              </a:rPr>
              <a:t> do </a:t>
            </a:r>
            <a:r>
              <a:rPr lang="en-US" altLang="pl-PL" sz="2800" b="1" dirty="0" err="1">
                <a:solidFill>
                  <a:srgbClr val="FFFF00"/>
                </a:solidFill>
                <a:latin typeface="Arial" panose="020B0604020202020204" pitchFamily="34" charset="0"/>
              </a:rPr>
              <a:t>czynności</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prawnych</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kryteria</a:t>
            </a:r>
            <a:r>
              <a:rPr lang="en-US" altLang="pl-PL" sz="2800" b="1" dirty="0">
                <a:solidFill>
                  <a:srgbClr val="FFFF00"/>
                </a:solidFill>
                <a:latin typeface="Arial" panose="020B0604020202020204" pitchFamily="34" charset="0"/>
              </a:rPr>
              <a:t> </a:t>
            </a:r>
            <a:r>
              <a:rPr lang="en-US" altLang="pl-PL" sz="2800" b="1" dirty="0" err="1">
                <a:solidFill>
                  <a:srgbClr val="FFFF00"/>
                </a:solidFill>
                <a:latin typeface="Arial" panose="020B0604020202020204" pitchFamily="34" charset="0"/>
              </a:rPr>
              <a:t>psychofizyczne</a:t>
            </a:r>
            <a:r>
              <a:rPr lang="pl-PL" altLang="pl-PL" sz="2800" b="1" dirty="0">
                <a:solidFill>
                  <a:srgbClr val="FFFF00"/>
                </a:solidFill>
                <a:latin typeface="Arial" panose="020B0604020202020204" pitchFamily="34" charset="0"/>
              </a:rPr>
              <a:t>: rola doświadczenia </a:t>
            </a:r>
            <a:r>
              <a:rPr lang="pl-PL" altLang="pl-PL" sz="2800" b="1">
                <a:solidFill>
                  <a:srgbClr val="FFFF00"/>
                </a:solidFill>
                <a:latin typeface="Arial" panose="020B0604020202020204" pitchFamily="34" charset="0"/>
              </a:rPr>
              <a:t>oraz cechy </a:t>
            </a:r>
            <a:r>
              <a:rPr lang="pl-PL" altLang="pl-PL" sz="2800" b="1" dirty="0">
                <a:solidFill>
                  <a:srgbClr val="FFFF00"/>
                </a:solidFill>
                <a:latin typeface="Arial" panose="020B0604020202020204" pitchFamily="34" charset="0"/>
              </a:rPr>
              <a:t>społeczeństwa rzymskiego</a:t>
            </a:r>
            <a:endParaRPr lang="en-US" altLang="pl-PL" sz="2800" b="1" dirty="0">
              <a:solidFill>
                <a:srgbClr val="FFFF00"/>
              </a:solidFill>
              <a:latin typeface="Arial" panose="020B0604020202020204" pitchFamily="34" charset="0"/>
            </a:endParaRPr>
          </a:p>
        </p:txBody>
      </p:sp>
      <p:sp>
        <p:nvSpPr>
          <p:cNvPr id="45058" name="Rectangle 2">
            <a:extLst>
              <a:ext uri="{FF2B5EF4-FFF2-40B4-BE49-F238E27FC236}">
                <a16:creationId xmlns:a16="http://schemas.microsoft.com/office/drawing/2014/main" id="{712F9582-8D75-2178-39B0-0CA336CDBC64}"/>
              </a:ext>
            </a:extLst>
          </p:cNvPr>
          <p:cNvSpPr>
            <a:spLocks noGrp="1" noChangeArrowheads="1"/>
          </p:cNvSpPr>
          <p:nvPr>
            <p:ph idx="1"/>
          </p:nvPr>
        </p:nvSpPr>
        <p:spPr>
          <a:xfrm>
            <a:off x="589280" y="1412876"/>
            <a:ext cx="11165839" cy="4716463"/>
          </a:xfrm>
        </p:spPr>
        <p:txBody>
          <a:bodyPr/>
          <a:lstStyle/>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dirty="0">
                <a:latin typeface="Arial" panose="020B0604020202020204" pitchFamily="34" charset="0"/>
              </a:rPr>
              <a:t>-</a:t>
            </a:r>
            <a:r>
              <a:rPr lang="en-US" altLang="pl-PL" sz="2400" b="1" dirty="0">
                <a:latin typeface="Arial" panose="020B0604020202020204" pitchFamily="34" charset="0"/>
              </a:rPr>
              <a:t> WIEK</a:t>
            </a: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dirty="0">
                <a:latin typeface="Arial" panose="020B0604020202020204" pitchFamily="34" charset="0"/>
              </a:rPr>
              <a:t>- </a:t>
            </a:r>
            <a:r>
              <a:rPr lang="en-US" altLang="pl-PL" sz="2400" b="1" dirty="0">
                <a:latin typeface="Arial" panose="020B0604020202020204" pitchFamily="34" charset="0"/>
              </a:rPr>
              <a:t>PŁEĆ</a:t>
            </a:r>
          </a:p>
          <a:p>
            <a:pPr marL="349250">
              <a:buClrTx/>
              <a:buFontTx/>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b="1" dirty="0">
                <a:latin typeface="Arial" panose="020B0604020202020204" pitchFamily="34" charset="0"/>
              </a:rPr>
              <a:t>INNE OGRANICZENIA</a:t>
            </a:r>
            <a:endParaRPr lang="pl-PL" altLang="pl-PL" sz="2400" b="1" dirty="0">
              <a:latin typeface="Arial" panose="020B0604020202020204" pitchFamily="34" charset="0"/>
            </a:endParaRPr>
          </a:p>
          <a:p>
            <a:pPr marL="349250">
              <a:buClrTx/>
              <a:buFontTx/>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400" b="1" dirty="0">
              <a:latin typeface="Arial" panose="020B0604020202020204" pitchFamily="34" charset="0"/>
            </a:endParaRPr>
          </a:p>
          <a:p>
            <a:pPr marL="349250">
              <a:buClrTx/>
              <a:buFontTx/>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400" b="1"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pl-PL" sz="2400" dirty="0" err="1">
                <a:latin typeface="Arial" panose="020B0604020202020204" pitchFamily="34" charset="0"/>
              </a:rPr>
              <a:t>Uwaga</a:t>
            </a:r>
            <a:r>
              <a:rPr lang="en-US" altLang="pl-PL" sz="2400" dirty="0">
                <a:latin typeface="Arial" panose="020B0604020202020204" pitchFamily="34" charset="0"/>
              </a:rPr>
              <a:t> - </a:t>
            </a:r>
            <a:r>
              <a:rPr lang="en-US" altLang="pl-PL" sz="2400" dirty="0" err="1">
                <a:latin typeface="Arial" panose="020B0604020202020204" pitchFamily="34" charset="0"/>
              </a:rPr>
              <a:t>niewolnicy</a:t>
            </a:r>
            <a:r>
              <a:rPr lang="en-US" altLang="pl-PL" sz="2400" dirty="0">
                <a:latin typeface="Arial" panose="020B0604020202020204" pitchFamily="34" charset="0"/>
              </a:rPr>
              <a:t> </a:t>
            </a:r>
            <a:r>
              <a:rPr lang="en-US" altLang="pl-PL" sz="2400" dirty="0" err="1">
                <a:latin typeface="Arial" panose="020B0604020202020204" pitchFamily="34" charset="0"/>
              </a:rPr>
              <a:t>mieli</a:t>
            </a:r>
            <a:r>
              <a:rPr lang="en-US" altLang="pl-PL" sz="2400" dirty="0">
                <a:latin typeface="Arial" panose="020B0604020202020204" pitchFamily="34" charset="0"/>
              </a:rPr>
              <a:t> </a:t>
            </a:r>
            <a:r>
              <a:rPr lang="en-US" altLang="pl-PL" sz="2400" dirty="0" err="1">
                <a:latin typeface="Arial" panose="020B0604020202020204" pitchFamily="34" charset="0"/>
              </a:rPr>
              <a:t>wyłącznie</a:t>
            </a:r>
            <a:r>
              <a:rPr lang="en-US" altLang="pl-PL" sz="2400" dirty="0">
                <a:latin typeface="Arial" panose="020B0604020202020204" pitchFamily="34" charset="0"/>
              </a:rPr>
              <a:t> </a:t>
            </a:r>
            <a:r>
              <a:rPr lang="en-US" altLang="pl-PL" sz="2400" dirty="0" err="1">
                <a:latin typeface="Arial" panose="020B0604020202020204" pitchFamily="34" charset="0"/>
              </a:rPr>
              <a:t>zdolność</a:t>
            </a:r>
            <a:r>
              <a:rPr lang="en-US" altLang="pl-PL" sz="2400" dirty="0">
                <a:latin typeface="Arial" panose="020B0604020202020204" pitchFamily="34" charset="0"/>
              </a:rPr>
              <a:t> do </a:t>
            </a:r>
            <a:r>
              <a:rPr lang="en-US" altLang="pl-PL" sz="2400" dirty="0" err="1">
                <a:latin typeface="Arial" panose="020B0604020202020204" pitchFamily="34" charset="0"/>
              </a:rPr>
              <a:t>czynności</a:t>
            </a:r>
            <a:r>
              <a:rPr lang="en-US" altLang="pl-PL" sz="2400" dirty="0">
                <a:latin typeface="Arial" panose="020B0604020202020204" pitchFamily="34" charset="0"/>
              </a:rPr>
              <a:t> </a:t>
            </a:r>
            <a:r>
              <a:rPr lang="en-US" altLang="pl-PL" sz="2400" dirty="0" err="1">
                <a:latin typeface="Arial" panose="020B0604020202020204" pitchFamily="34" charset="0"/>
              </a:rPr>
              <a:t>prawnych</a:t>
            </a:r>
            <a:r>
              <a:rPr lang="en-US" altLang="pl-PL" sz="2400" dirty="0">
                <a:latin typeface="Arial" panose="020B0604020202020204" pitchFamily="34" charset="0"/>
              </a:rPr>
              <a:t> ale </a:t>
            </a:r>
            <a:r>
              <a:rPr lang="en-US" altLang="pl-PL" sz="2400" dirty="0" err="1">
                <a:latin typeface="Arial" panose="020B0604020202020204" pitchFamily="34" charset="0"/>
              </a:rPr>
              <a:t>nie</a:t>
            </a:r>
            <a:r>
              <a:rPr lang="en-US" altLang="pl-PL" sz="2400" dirty="0">
                <a:latin typeface="Arial" panose="020B0604020202020204" pitchFamily="34" charset="0"/>
              </a:rPr>
              <a:t> </a:t>
            </a:r>
            <a:r>
              <a:rPr lang="en-US" altLang="pl-PL" sz="2400" dirty="0" err="1">
                <a:latin typeface="Arial" panose="020B0604020202020204" pitchFamily="34" charset="0"/>
              </a:rPr>
              <a:t>mieli</a:t>
            </a:r>
            <a:r>
              <a:rPr lang="en-US" altLang="pl-PL" sz="2400" dirty="0">
                <a:latin typeface="Arial" panose="020B0604020202020204" pitchFamily="34" charset="0"/>
              </a:rPr>
              <a:t> </a:t>
            </a:r>
            <a:r>
              <a:rPr lang="en-US" altLang="pl-PL" sz="2400" dirty="0" err="1">
                <a:latin typeface="Arial" panose="020B0604020202020204" pitchFamily="34" charset="0"/>
              </a:rPr>
              <a:t>zdolności</a:t>
            </a:r>
            <a:r>
              <a:rPr lang="en-US" altLang="pl-PL" sz="2400" dirty="0">
                <a:latin typeface="Arial" panose="020B0604020202020204" pitchFamily="34" charset="0"/>
              </a:rPr>
              <a:t> </a:t>
            </a:r>
            <a:r>
              <a:rPr lang="en-US" altLang="pl-PL" sz="2400" dirty="0" err="1">
                <a:latin typeface="Arial" panose="020B0604020202020204" pitchFamily="34" charset="0"/>
              </a:rPr>
              <a:t>prawnej</a:t>
            </a:r>
            <a:r>
              <a:rPr lang="en-US" altLang="pl-PL" sz="2400" dirty="0">
                <a:latin typeface="Arial" panose="020B0604020202020204" pitchFamily="34" charset="0"/>
              </a:rPr>
              <a:t>!</a:t>
            </a:r>
            <a:endParaRPr lang="pl-PL"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400" dirty="0">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pl-PL" sz="2400" dirty="0">
                <a:solidFill>
                  <a:srgbClr val="FFFF00"/>
                </a:solidFill>
                <a:latin typeface="Arial" panose="020B0604020202020204" pitchFamily="34" charset="0"/>
              </a:rPr>
              <a:t>D. 50,17,133: </a:t>
            </a:r>
            <a:r>
              <a:rPr lang="it-IT" altLang="pl-PL" sz="2400" i="1" dirty="0">
                <a:solidFill>
                  <a:srgbClr val="FFFF00"/>
                </a:solidFill>
                <a:latin typeface="Arial" panose="020B0604020202020204" pitchFamily="34" charset="0"/>
              </a:rPr>
              <a:t>melior condicio nostra per servum fieri potest, deterior fieri non potest</a:t>
            </a:r>
            <a:r>
              <a:rPr lang="pl-PL" altLang="pl-PL" sz="2400" i="1" dirty="0">
                <a:solidFill>
                  <a:srgbClr val="FFFF00"/>
                </a:solidFill>
                <a:latin typeface="Arial" panose="020B0604020202020204" pitchFamily="34" charset="0"/>
              </a:rPr>
              <a:t> </a:t>
            </a:r>
            <a:r>
              <a:rPr lang="pl-PL" altLang="pl-PL" sz="2400" dirty="0">
                <a:solidFill>
                  <a:srgbClr val="FFFF00"/>
                </a:solidFill>
                <a:latin typeface="Arial" panose="020B0604020202020204" pitchFamily="34" charset="0"/>
              </a:rPr>
              <a:t>(Nasze położenie [prawne] może być polepszone przez niewolników, nie może ulec pogorszeniu) oraz odpowiedzialność </a:t>
            </a:r>
            <a:r>
              <a:rPr lang="pl-PL" altLang="pl-PL" sz="2400" dirty="0" err="1">
                <a:solidFill>
                  <a:srgbClr val="FFFF00"/>
                </a:solidFill>
                <a:latin typeface="Arial" panose="020B0604020202020204" pitchFamily="34" charset="0"/>
              </a:rPr>
              <a:t>noksalna</a:t>
            </a:r>
            <a:endParaRPr lang="en-US" altLang="pl-PL" sz="2400" dirty="0">
              <a:solidFill>
                <a:srgbClr val="FFFF00"/>
              </a:solidFill>
              <a:latin typeface="Arial" panose="020B0604020202020204" pitchFamily="34" charset="0"/>
            </a:endParaRPr>
          </a:p>
          <a:p>
            <a:pPr indent="-33655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sz="2400" dirty="0">
              <a:solidFill>
                <a:srgbClr val="FFFF00"/>
              </a:solidFill>
              <a:latin typeface="Arial" panose="020B0604020202020204" pitchFamily="34" charset="0"/>
            </a:endParaRPr>
          </a:p>
          <a:p>
            <a:pPr marL="349250">
              <a:buClrTx/>
              <a:buFontTx/>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pl-PL" sz="2400" b="1" dirty="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AED66F-4821-C8BF-22AE-7BD089A81EEF}"/>
              </a:ext>
            </a:extLst>
          </p:cNvPr>
          <p:cNvSpPr>
            <a:spLocks noGrp="1"/>
          </p:cNvSpPr>
          <p:nvPr>
            <p:ph type="title"/>
          </p:nvPr>
        </p:nvSpPr>
        <p:spPr>
          <a:xfrm>
            <a:off x="304800" y="1125538"/>
            <a:ext cx="11612880" cy="5732462"/>
          </a:xfrm>
        </p:spPr>
        <p:txBody>
          <a:bodyPr/>
          <a:lstStyle/>
          <a:p>
            <a:pPr algn="l">
              <a:defRPr/>
            </a:pPr>
            <a:r>
              <a:rPr lang="pl-PL" dirty="0">
                <a:solidFill>
                  <a:srgbClr val="FFFF00"/>
                </a:solidFill>
                <a:latin typeface="Arial" panose="020B0604020202020204" pitchFamily="34" charset="0"/>
              </a:rPr>
              <a:t>Zdarzenia a czynności prawne</a:t>
            </a:r>
            <a:br>
              <a:rPr lang="pl-PL" dirty="0">
                <a:latin typeface="Arial" panose="020B0604020202020204" pitchFamily="34" charset="0"/>
              </a:rPr>
            </a:br>
            <a:br>
              <a:rPr lang="pl-PL" dirty="0">
                <a:latin typeface="Arial" panose="020B0604020202020204" pitchFamily="34" charset="0"/>
              </a:rPr>
            </a:br>
            <a:r>
              <a:rPr lang="pl-PL" sz="2200" dirty="0">
                <a:solidFill>
                  <a:schemeClr val="bg1"/>
                </a:solidFill>
                <a:latin typeface="Arial" panose="020B0604020202020204" pitchFamily="34" charset="0"/>
              </a:rPr>
              <a:t>W prawie prywatnym zdarzenia prawne - nabycie, utrata lub zmiana istniejących praw. </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Nabycie praw we współczesnej teorii prawa prywatnego</a:t>
            </a:r>
            <a:r>
              <a:rPr lang="pl-PL" sz="2200" dirty="0">
                <a:solidFill>
                  <a:srgbClr val="FFFF00"/>
                </a:solidFill>
                <a:latin typeface="Arial" panose="020B0604020202020204" pitchFamily="34" charset="0"/>
              </a:rPr>
              <a:t> </a:t>
            </a:r>
            <a:r>
              <a:rPr lang="pl-PL" sz="2200" dirty="0">
                <a:solidFill>
                  <a:srgbClr val="FFC000"/>
                </a:solidFill>
                <a:latin typeface="Arial" panose="020B0604020202020204" pitchFamily="34" charset="0"/>
              </a:rPr>
              <a:t>- pierwotne (syngularna i uniwersalna) i pochodne (translatywne i konstytutywne)</a:t>
            </a:r>
            <a:br>
              <a:rPr lang="pl-PL" sz="2200" dirty="0">
                <a:solidFill>
                  <a:schemeClr val="bg1"/>
                </a:solidFill>
                <a:latin typeface="Arial" panose="020B0604020202020204" pitchFamily="34" charset="0"/>
              </a:rPr>
            </a:br>
            <a:br>
              <a:rPr lang="pl-PL" sz="2200" dirty="0">
                <a:solidFill>
                  <a:schemeClr val="bg1"/>
                </a:solidFill>
                <a:latin typeface="Arial" panose="020B0604020202020204" pitchFamily="34" charset="0"/>
              </a:rPr>
            </a:br>
            <a:r>
              <a:rPr lang="pl-PL" sz="2200" dirty="0">
                <a:solidFill>
                  <a:srgbClr val="FFC000"/>
                </a:solidFill>
                <a:latin typeface="Arial" panose="020B0604020202020204" pitchFamily="34" charset="0"/>
              </a:rPr>
              <a:t>Skutki zdarzeń prawnych mogą być albo natychmiastowe albo czasowo zawieszone: </a:t>
            </a:r>
            <a:r>
              <a:rPr lang="pl-PL" sz="2200" u="sng" dirty="0">
                <a:solidFill>
                  <a:schemeClr val="bg1"/>
                </a:solidFill>
                <a:latin typeface="Arial" panose="020B0604020202020204" pitchFamily="34" charset="0"/>
              </a:rPr>
              <a:t>często w drodze retroaktywnej (</a:t>
            </a:r>
            <a:r>
              <a:rPr lang="pl-PL" sz="2200" i="1" u="sng" dirty="0">
                <a:solidFill>
                  <a:schemeClr val="bg1"/>
                </a:solidFill>
                <a:latin typeface="Arial" panose="020B0604020202020204" pitchFamily="34" charset="0"/>
              </a:rPr>
              <a:t>ex </a:t>
            </a:r>
            <a:r>
              <a:rPr lang="pl-PL" sz="2200" i="1" u="sng" dirty="0" err="1">
                <a:solidFill>
                  <a:schemeClr val="bg1"/>
                </a:solidFill>
                <a:latin typeface="Arial" panose="020B0604020202020204" pitchFamily="34" charset="0"/>
              </a:rPr>
              <a:t>tunc</a:t>
            </a:r>
            <a:r>
              <a:rPr lang="pl-PL" sz="2200" u="sng" dirty="0">
                <a:solidFill>
                  <a:schemeClr val="bg1"/>
                </a:solidFill>
                <a:latin typeface="Arial" panose="020B0604020202020204" pitchFamily="34" charset="0"/>
              </a:rPr>
              <a:t>)</a:t>
            </a:r>
            <a:r>
              <a:rPr lang="pl-PL" sz="2200" dirty="0">
                <a:solidFill>
                  <a:schemeClr val="bg1"/>
                </a:solidFill>
                <a:latin typeface="Arial" panose="020B0604020202020204" pitchFamily="34" charset="0"/>
              </a:rPr>
              <a:t>, czyli fikcji działającej z mocą wsteczną</a:t>
            </a:r>
            <a:br>
              <a:rPr lang="pl-PL" sz="2200" dirty="0">
                <a:solidFill>
                  <a:srgbClr val="FFC000"/>
                </a:solidFill>
                <a:latin typeface="Arial" panose="020B0604020202020204" pitchFamily="34" charset="0"/>
              </a:rPr>
            </a:br>
            <a:br>
              <a:rPr lang="pl-PL" sz="2200" dirty="0">
                <a:solidFill>
                  <a:srgbClr val="FFC000"/>
                </a:solidFill>
                <a:latin typeface="Arial" panose="020B0604020202020204" pitchFamily="34" charset="0"/>
              </a:rPr>
            </a:b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Zdarzenia prawne zależne od woli ludzkiej - działania przez prawo zabronione (czyny niedozwolone) i działania dozwolone dychotomia: XVIII w. </a:t>
            </a:r>
            <a:br>
              <a:rPr lang="pl-PL" sz="2200" dirty="0">
                <a:solidFill>
                  <a:schemeClr val="bg1"/>
                </a:solidFill>
                <a:latin typeface="Arial" panose="020B0604020202020204" pitchFamily="34" charset="0"/>
              </a:rPr>
            </a:br>
            <a:br>
              <a:rPr lang="pl-PL" sz="2200" dirty="0">
                <a:solidFill>
                  <a:schemeClr val="bg1"/>
                </a:solidFill>
                <a:latin typeface="Arial" panose="020B0604020202020204" pitchFamily="34" charset="0"/>
              </a:rPr>
            </a:br>
            <a:r>
              <a:rPr lang="pl-PL" sz="2200" dirty="0">
                <a:solidFill>
                  <a:srgbClr val="FFC000"/>
                </a:solidFill>
                <a:latin typeface="Arial" panose="020B0604020202020204" pitchFamily="34" charset="0"/>
              </a:rPr>
              <a:t>sformułowanie „czynność prawna” - najistotniejsze wśród działań prawnych dozwolonych - </a:t>
            </a:r>
            <a:r>
              <a:rPr lang="pl-PL" sz="2200" dirty="0">
                <a:solidFill>
                  <a:schemeClr val="bg1"/>
                </a:solidFill>
                <a:latin typeface="Arial" panose="020B0604020202020204" pitchFamily="34" charset="0"/>
              </a:rPr>
              <a:t>„</a:t>
            </a:r>
            <a:r>
              <a:rPr lang="pl-PL" sz="2200" dirty="0" err="1">
                <a:solidFill>
                  <a:schemeClr val="bg1"/>
                </a:solidFill>
                <a:latin typeface="Arial" panose="020B0604020202020204" pitchFamily="34" charset="0"/>
              </a:rPr>
              <a:t>Rechtsgeschäft</a:t>
            </a:r>
            <a:r>
              <a:rPr lang="pl-PL" sz="2200" dirty="0">
                <a:solidFill>
                  <a:schemeClr val="bg1"/>
                </a:solidFill>
                <a:latin typeface="Arial" panose="020B0604020202020204" pitchFamily="34" charset="0"/>
              </a:rPr>
              <a:t>”</a:t>
            </a:r>
            <a:r>
              <a:rPr lang="pl-PL" sz="2200" dirty="0">
                <a:solidFill>
                  <a:srgbClr val="FFC000"/>
                </a:solidFill>
                <a:latin typeface="Arial" panose="020B0604020202020204" pitchFamily="34" charset="0"/>
              </a:rPr>
              <a:t> - XIX w. (nauka niemiecka - </a:t>
            </a:r>
            <a:r>
              <a:rPr lang="pl-PL" sz="2200" dirty="0" err="1">
                <a:solidFill>
                  <a:srgbClr val="FFC000"/>
                </a:solidFill>
                <a:latin typeface="Arial" panose="020B0604020202020204" pitchFamily="34" charset="0"/>
              </a:rPr>
              <a:t>pandektystyka</a:t>
            </a:r>
            <a:r>
              <a:rPr lang="pl-PL" sz="2200" dirty="0">
                <a:solidFill>
                  <a:srgbClr val="FFC000"/>
                </a:solidFill>
                <a:latin typeface="Arial" panose="020B0604020202020204" pitchFamily="34" charset="0"/>
              </a:rPr>
              <a:t>)</a:t>
            </a:r>
            <a:br>
              <a:rPr lang="pl-PL" sz="2200" dirty="0">
                <a:solidFill>
                  <a:srgbClr val="FFC000"/>
                </a:solidFill>
                <a:latin typeface="Arial" panose="020B0604020202020204" pitchFamily="34" charset="0"/>
              </a:rPr>
            </a:br>
            <a:br>
              <a:rPr lang="pl-PL" sz="2000" dirty="0">
                <a:latin typeface="Arial" panose="020B0604020202020204" pitchFamily="34" charset="0"/>
              </a:rPr>
            </a:br>
            <a:br>
              <a:rPr lang="pl-PL" sz="2000" dirty="0">
                <a:latin typeface="Arial" panose="020B0604020202020204" pitchFamily="34" charset="0"/>
              </a:rPr>
            </a:br>
            <a:br>
              <a:rPr lang="pl-PL" sz="2000" dirty="0">
                <a:latin typeface="Arial" panose="020B0604020202020204" pitchFamily="34" charset="0"/>
              </a:rPr>
            </a:br>
            <a:endParaRPr lang="pl-PL" sz="20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2F4710-F98E-1248-58E1-67C804B2A826}"/>
              </a:ext>
            </a:extLst>
          </p:cNvPr>
          <p:cNvSpPr>
            <a:spLocks noGrp="1"/>
          </p:cNvSpPr>
          <p:nvPr>
            <p:ph type="title"/>
          </p:nvPr>
        </p:nvSpPr>
        <p:spPr>
          <a:xfrm>
            <a:off x="132080" y="2420939"/>
            <a:ext cx="11938000" cy="3887787"/>
          </a:xfrm>
        </p:spPr>
        <p:txBody>
          <a:bodyPr/>
          <a:lstStyle/>
          <a:p>
            <a:pPr algn="l">
              <a:defRPr/>
            </a:pPr>
            <a:r>
              <a:rPr lang="pl-PL" sz="2200" dirty="0">
                <a:solidFill>
                  <a:srgbClr val="FFFF00"/>
                </a:solidFill>
                <a:latin typeface="Arial" panose="020B0604020202020204" pitchFamily="34" charset="0"/>
              </a:rPr>
              <a:t>Rodzaje czynności prawnych (</a:t>
            </a:r>
            <a:r>
              <a:rPr lang="pl-PL" sz="2200" i="1" dirty="0" err="1">
                <a:solidFill>
                  <a:srgbClr val="FFFF00"/>
                </a:solidFill>
                <a:latin typeface="Arial" panose="020B0604020202020204" pitchFamily="34" charset="0"/>
              </a:rPr>
              <a:t>negotium</a:t>
            </a:r>
            <a:r>
              <a:rPr lang="pl-PL" sz="2200" dirty="0">
                <a:solidFill>
                  <a:srgbClr val="FFFF00"/>
                </a:solidFill>
                <a:latin typeface="Arial" panose="020B0604020202020204" pitchFamily="34" charset="0"/>
              </a:rPr>
              <a:t>?)</a:t>
            </a:r>
            <a:br>
              <a:rPr lang="pl-PL" sz="2200" dirty="0">
                <a:solidFill>
                  <a:srgbClr val="FFFF00"/>
                </a:solidFill>
                <a:latin typeface="Arial" panose="020B0604020202020204" pitchFamily="34" charset="0"/>
              </a:rPr>
            </a:br>
            <a:r>
              <a:rPr lang="pl-PL" sz="2200" dirty="0">
                <a:solidFill>
                  <a:srgbClr val="FFFF00"/>
                </a:solidFill>
                <a:latin typeface="Arial" panose="020B0604020202020204" pitchFamily="34" charset="0"/>
              </a:rPr>
              <a:t>Teoria i podziały czynności prawnych - dzieło </a:t>
            </a:r>
            <a:r>
              <a:rPr lang="pl-PL" sz="2200" dirty="0" err="1">
                <a:solidFill>
                  <a:srgbClr val="FFFF00"/>
                </a:solidFill>
                <a:latin typeface="Arial" panose="020B0604020202020204" pitchFamily="34" charset="0"/>
              </a:rPr>
              <a:t>pandektystyki</a:t>
            </a:r>
            <a:r>
              <a:rPr lang="pl-PL" sz="2200" dirty="0">
                <a:solidFill>
                  <a:srgbClr val="FFFF00"/>
                </a:solidFill>
                <a:latin typeface="Arial" panose="020B0604020202020204" pitchFamily="34" charset="0"/>
              </a:rPr>
              <a:t> niemieckiej (prawo rzymskie – kazuistyka, głównie prawo spadkowe i prawo dotyczące umów)</a:t>
            </a:r>
            <a:br>
              <a:rPr lang="pl-PL" sz="2200" dirty="0">
                <a:solidFill>
                  <a:srgbClr val="FFFF00"/>
                </a:solidFill>
                <a:latin typeface="Arial" panose="020B0604020202020204" pitchFamily="34" charset="0"/>
              </a:rPr>
            </a:br>
            <a:br>
              <a:rPr lang="pl-PL" sz="2200" dirty="0">
                <a:solidFill>
                  <a:srgbClr val="FFFF00"/>
                </a:solidFill>
                <a:latin typeface="Arial" panose="020B0604020202020204" pitchFamily="34" charset="0"/>
              </a:rPr>
            </a:br>
            <a:r>
              <a:rPr lang="pl-PL" sz="2200" dirty="0">
                <a:solidFill>
                  <a:schemeClr val="bg1"/>
                </a:solidFill>
                <a:latin typeface="Arial" panose="020B0604020202020204" pitchFamily="34" charset="0"/>
              </a:rPr>
              <a:t>- czynności ustne i pisemne</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czynności formalne i nieformalne: pierwotnie funkcja sprawcza, później ochronna (zwłaszcza </a:t>
            </a:r>
            <a:r>
              <a:rPr lang="pl-PL" sz="2200" i="1" dirty="0" err="1">
                <a:solidFill>
                  <a:schemeClr val="bg1"/>
                </a:solidFill>
                <a:latin typeface="Arial" panose="020B0604020202020204" pitchFamily="34" charset="0"/>
              </a:rPr>
              <a:t>ius</a:t>
            </a:r>
            <a:r>
              <a:rPr lang="pl-PL" sz="2200" i="1" dirty="0">
                <a:solidFill>
                  <a:schemeClr val="bg1"/>
                </a:solidFill>
                <a:latin typeface="Arial" panose="020B0604020202020204" pitchFamily="34" charset="0"/>
              </a:rPr>
              <a:t> </a:t>
            </a:r>
            <a:r>
              <a:rPr lang="pl-PL" sz="2200" i="1" dirty="0" err="1">
                <a:solidFill>
                  <a:schemeClr val="bg1"/>
                </a:solidFill>
                <a:latin typeface="Arial" panose="020B0604020202020204" pitchFamily="34" charset="0"/>
              </a:rPr>
              <a:t>gentium</a:t>
            </a:r>
            <a:r>
              <a:rPr lang="pl-PL" sz="2200" i="1" dirty="0">
                <a:solidFill>
                  <a:schemeClr val="bg1"/>
                </a:solidFill>
                <a:latin typeface="Arial" panose="020B0604020202020204" pitchFamily="34" charset="0"/>
              </a:rPr>
              <a:t> – </a:t>
            </a:r>
            <a:r>
              <a:rPr lang="pl-PL" sz="2200" dirty="0">
                <a:solidFill>
                  <a:schemeClr val="bg1"/>
                </a:solidFill>
                <a:latin typeface="Arial" panose="020B0604020202020204" pitchFamily="34" charset="0"/>
              </a:rPr>
              <a:t>wpływ na </a:t>
            </a:r>
            <a:r>
              <a:rPr lang="pl-PL" sz="2200" i="1" dirty="0" err="1">
                <a:solidFill>
                  <a:schemeClr val="bg1"/>
                </a:solidFill>
                <a:latin typeface="Arial" panose="020B0604020202020204" pitchFamily="34" charset="0"/>
              </a:rPr>
              <a:t>ius</a:t>
            </a:r>
            <a:r>
              <a:rPr lang="pl-PL" sz="2200" i="1" dirty="0">
                <a:solidFill>
                  <a:schemeClr val="bg1"/>
                </a:solidFill>
                <a:latin typeface="Arial" panose="020B0604020202020204" pitchFamily="34" charset="0"/>
              </a:rPr>
              <a:t> </a:t>
            </a:r>
            <a:r>
              <a:rPr lang="pl-PL" sz="2200" i="1" dirty="0" err="1">
                <a:solidFill>
                  <a:schemeClr val="bg1"/>
                </a:solidFill>
                <a:latin typeface="Arial" panose="020B0604020202020204" pitchFamily="34" charset="0"/>
              </a:rPr>
              <a:t>civile</a:t>
            </a:r>
            <a:r>
              <a:rPr lang="pl-PL" sz="2200" dirty="0">
                <a:solidFill>
                  <a:schemeClr val="bg1"/>
                </a:solidFill>
                <a:latin typeface="Arial" panose="020B0604020202020204" pitchFamily="34" charset="0"/>
              </a:rPr>
              <a:t>) </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czynności rozporządzające i zobowiązujące (pierwowzór w rzymskiej definicji zobowiązania)</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czynności przyczynowe i abstrakcyjne: </a:t>
            </a:r>
            <a:r>
              <a:rPr lang="pl-PL" sz="2200" dirty="0" err="1">
                <a:solidFill>
                  <a:schemeClr val="bg1"/>
                </a:solidFill>
                <a:latin typeface="Arial" panose="020B0604020202020204" pitchFamily="34" charset="0"/>
              </a:rPr>
              <a:t>mancypacja</a:t>
            </a:r>
            <a:r>
              <a:rPr lang="pl-PL" sz="2200" dirty="0">
                <a:solidFill>
                  <a:schemeClr val="bg1"/>
                </a:solidFill>
                <a:latin typeface="Arial" panose="020B0604020202020204" pitchFamily="34" charset="0"/>
              </a:rPr>
              <a:t> a tradycja; stypulacja i jej ewolucja (wielorakie funkcje)  </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jedno- i dwustronne</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odpłatne i nieodpłatne (pod tytułem obciążającym i pod tytułem </a:t>
            </a:r>
            <a:r>
              <a:rPr lang="pl-PL" sz="2200" dirty="0" err="1">
                <a:solidFill>
                  <a:schemeClr val="bg1"/>
                </a:solidFill>
                <a:latin typeface="Arial" panose="020B0604020202020204" pitchFamily="34" charset="0"/>
              </a:rPr>
              <a:t>darmym</a:t>
            </a:r>
            <a:r>
              <a:rPr lang="pl-PL" sz="2200" dirty="0">
                <a:solidFill>
                  <a:schemeClr val="bg1"/>
                </a:solidFill>
                <a:latin typeface="Arial" panose="020B0604020202020204" pitchFamily="34" charset="0"/>
              </a:rPr>
              <a:t>)</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między żyjącymi (</a:t>
            </a:r>
            <a:r>
              <a:rPr lang="pl-PL" sz="2200" i="1" dirty="0" err="1">
                <a:solidFill>
                  <a:schemeClr val="bg1"/>
                </a:solidFill>
                <a:latin typeface="Arial" panose="020B0604020202020204" pitchFamily="34" charset="0"/>
              </a:rPr>
              <a:t>inter</a:t>
            </a:r>
            <a:r>
              <a:rPr lang="pl-PL" sz="2200" i="1" dirty="0">
                <a:solidFill>
                  <a:schemeClr val="bg1"/>
                </a:solidFill>
                <a:latin typeface="Arial" panose="020B0604020202020204" pitchFamily="34" charset="0"/>
              </a:rPr>
              <a:t> </a:t>
            </a:r>
            <a:r>
              <a:rPr lang="pl-PL" sz="2200" i="1" dirty="0" err="1">
                <a:solidFill>
                  <a:schemeClr val="bg1"/>
                </a:solidFill>
                <a:latin typeface="Arial" panose="020B0604020202020204" pitchFamily="34" charset="0"/>
              </a:rPr>
              <a:t>vivos</a:t>
            </a:r>
            <a:r>
              <a:rPr lang="pl-PL" sz="2200" dirty="0">
                <a:solidFill>
                  <a:schemeClr val="bg1"/>
                </a:solidFill>
                <a:latin typeface="Arial" panose="020B0604020202020204" pitchFamily="34" charset="0"/>
              </a:rPr>
              <a:t>) i czynności na wypadek śmierci (</a:t>
            </a:r>
            <a:r>
              <a:rPr lang="pl-PL" sz="2200" i="1" dirty="0">
                <a:solidFill>
                  <a:schemeClr val="bg1"/>
                </a:solidFill>
                <a:latin typeface="Arial" panose="020B0604020202020204" pitchFamily="34" charset="0"/>
              </a:rPr>
              <a:t>mortis causa</a:t>
            </a:r>
            <a:r>
              <a:rPr lang="pl-PL" sz="2200" dirty="0">
                <a:solidFill>
                  <a:schemeClr val="bg1"/>
                </a:solidFill>
                <a:latin typeface="Arial" panose="020B0604020202020204" pitchFamily="34" charset="0"/>
              </a:rPr>
              <a:t>)</a:t>
            </a:r>
            <a:br>
              <a:rPr lang="pl-PL" sz="2200" dirty="0">
                <a:solidFill>
                  <a:schemeClr val="bg1"/>
                </a:solidFill>
                <a:latin typeface="Arial" panose="020B0604020202020204" pitchFamily="34" charset="0"/>
              </a:rPr>
            </a:b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Elementy czynności prawnej (kształtowane na gruncie kontraktów)  </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a:t>
            </a:r>
            <a:r>
              <a:rPr lang="pl-PL" sz="2200" i="1" u="sng" dirty="0" err="1">
                <a:solidFill>
                  <a:schemeClr val="bg1"/>
                </a:solidFill>
                <a:latin typeface="Arial" panose="020B0604020202020204" pitchFamily="34" charset="0"/>
              </a:rPr>
              <a:t>essentialia</a:t>
            </a:r>
            <a:r>
              <a:rPr lang="pl-PL" sz="2200" u="sng" dirty="0">
                <a:solidFill>
                  <a:schemeClr val="bg1"/>
                </a:solidFill>
                <a:latin typeface="Arial" panose="020B0604020202020204" pitchFamily="34" charset="0"/>
              </a:rPr>
              <a:t>, </a:t>
            </a:r>
            <a:br>
              <a:rPr lang="pl-PL" sz="2200" u="sng" dirty="0">
                <a:solidFill>
                  <a:schemeClr val="bg1"/>
                </a:solidFill>
                <a:latin typeface="Arial" panose="020B0604020202020204" pitchFamily="34" charset="0"/>
              </a:rPr>
            </a:br>
            <a:r>
              <a:rPr lang="pl-PL" sz="2200" u="sng" dirty="0">
                <a:solidFill>
                  <a:schemeClr val="bg1"/>
                </a:solidFill>
                <a:latin typeface="Arial" panose="020B0604020202020204" pitchFamily="34" charset="0"/>
              </a:rPr>
              <a:t>- </a:t>
            </a:r>
            <a:r>
              <a:rPr lang="pl-PL" sz="2200" i="1" u="sng" dirty="0">
                <a:solidFill>
                  <a:schemeClr val="bg1"/>
                </a:solidFill>
                <a:latin typeface="Arial" panose="020B0604020202020204" pitchFamily="34" charset="0"/>
              </a:rPr>
              <a:t>naturalia </a:t>
            </a:r>
            <a:r>
              <a:rPr lang="pl-PL" sz="2200" i="1" u="sng" dirty="0" err="1">
                <a:solidFill>
                  <a:schemeClr val="bg1"/>
                </a:solidFill>
                <a:latin typeface="Arial" panose="020B0604020202020204" pitchFamily="34" charset="0"/>
              </a:rPr>
              <a:t>negotii</a:t>
            </a:r>
            <a:r>
              <a:rPr lang="pl-PL" sz="2200" i="1" u="sng" dirty="0">
                <a:solidFill>
                  <a:schemeClr val="bg1"/>
                </a:solidFill>
                <a:latin typeface="Arial" panose="020B0604020202020204" pitchFamily="34" charset="0"/>
              </a:rPr>
              <a:t> </a:t>
            </a:r>
            <a:r>
              <a:rPr lang="pl-PL" sz="2200" dirty="0">
                <a:solidFill>
                  <a:schemeClr val="bg1"/>
                </a:solidFill>
                <a:latin typeface="Arial" panose="020B0604020202020204" pitchFamily="34" charset="0"/>
              </a:rPr>
              <a:t>– z porządku prawnego </a:t>
            </a:r>
            <a:br>
              <a:rPr lang="pl-PL" sz="2200" dirty="0">
                <a:solidFill>
                  <a:schemeClr val="bg1"/>
                </a:solidFill>
                <a:latin typeface="Arial" panose="020B0604020202020204" pitchFamily="34" charset="0"/>
              </a:rPr>
            </a:br>
            <a:r>
              <a:rPr lang="pl-PL" sz="2200" dirty="0">
                <a:solidFill>
                  <a:schemeClr val="bg1"/>
                </a:solidFill>
                <a:latin typeface="Arial" panose="020B0604020202020204" pitchFamily="34" charset="0"/>
              </a:rPr>
              <a:t>- </a:t>
            </a:r>
            <a:r>
              <a:rPr lang="pl-PL" sz="2200" i="1" u="sng" dirty="0" err="1">
                <a:solidFill>
                  <a:schemeClr val="bg1"/>
                </a:solidFill>
                <a:latin typeface="Arial" panose="020B0604020202020204" pitchFamily="34" charset="0"/>
              </a:rPr>
              <a:t>accidentalia</a:t>
            </a:r>
            <a:r>
              <a:rPr lang="pl-PL" sz="2200" i="1" u="sng" dirty="0">
                <a:solidFill>
                  <a:schemeClr val="bg1"/>
                </a:solidFill>
                <a:latin typeface="Arial" panose="020B0604020202020204" pitchFamily="34" charset="0"/>
              </a:rPr>
              <a:t> </a:t>
            </a:r>
            <a:r>
              <a:rPr lang="pl-PL" sz="2200" i="1" u="sng" dirty="0" err="1">
                <a:solidFill>
                  <a:schemeClr val="bg1"/>
                </a:solidFill>
                <a:latin typeface="Arial" panose="020B0604020202020204" pitchFamily="34" charset="0"/>
              </a:rPr>
              <a:t>negotii</a:t>
            </a:r>
            <a:r>
              <a:rPr lang="pl-PL" sz="2200" dirty="0">
                <a:solidFill>
                  <a:schemeClr val="bg1"/>
                </a:solidFill>
                <a:latin typeface="Arial" panose="020B0604020202020204" pitchFamily="34" charset="0"/>
              </a:rPr>
              <a:t> ( w tym </a:t>
            </a:r>
            <a:r>
              <a:rPr lang="pl-PL" sz="2200" u="sng" dirty="0">
                <a:solidFill>
                  <a:srgbClr val="FFC000"/>
                </a:solidFill>
                <a:latin typeface="Arial" panose="020B0604020202020204" pitchFamily="34" charset="0"/>
              </a:rPr>
              <a:t>warunek - </a:t>
            </a:r>
            <a:r>
              <a:rPr lang="pl-PL" sz="2200" i="1" u="sng" dirty="0" err="1">
                <a:solidFill>
                  <a:srgbClr val="FFC000"/>
                </a:solidFill>
                <a:latin typeface="Arial" panose="020B0604020202020204" pitchFamily="34" charset="0"/>
              </a:rPr>
              <a:t>condicio</a:t>
            </a:r>
            <a:r>
              <a:rPr lang="pl-PL" sz="2200" u="sng" dirty="0">
                <a:solidFill>
                  <a:srgbClr val="FFC000"/>
                </a:solidFill>
                <a:latin typeface="Arial" panose="020B0604020202020204" pitchFamily="34" charset="0"/>
              </a:rPr>
              <a:t>, termin – </a:t>
            </a:r>
            <a:r>
              <a:rPr lang="pl-PL" sz="2200" i="1" u="sng" dirty="0" err="1">
                <a:solidFill>
                  <a:srgbClr val="FFC000"/>
                </a:solidFill>
                <a:latin typeface="Arial" panose="020B0604020202020204" pitchFamily="34" charset="0"/>
              </a:rPr>
              <a:t>dies</a:t>
            </a:r>
            <a:r>
              <a:rPr lang="pl-PL" sz="2200" i="1" u="sng" dirty="0">
                <a:solidFill>
                  <a:srgbClr val="FFC000"/>
                </a:solidFill>
                <a:latin typeface="Arial" panose="020B0604020202020204" pitchFamily="34" charset="0"/>
              </a:rPr>
              <a:t>,</a:t>
            </a:r>
            <a:r>
              <a:rPr lang="pl-PL" sz="2200" u="sng" dirty="0">
                <a:solidFill>
                  <a:srgbClr val="FFC000"/>
                </a:solidFill>
                <a:latin typeface="Arial" panose="020B0604020202020204" pitchFamily="34" charset="0"/>
              </a:rPr>
              <a:t> polecenie - </a:t>
            </a:r>
            <a:r>
              <a:rPr lang="pl-PL" sz="2200" i="1" u="sng" dirty="0">
                <a:solidFill>
                  <a:srgbClr val="FFC000"/>
                </a:solidFill>
                <a:latin typeface="Arial" panose="020B0604020202020204" pitchFamily="34" charset="0"/>
              </a:rPr>
              <a:t>modus</a:t>
            </a:r>
            <a:r>
              <a:rPr lang="pl-PL" sz="2200" dirty="0">
                <a:solidFill>
                  <a:schemeClr val="bg1"/>
                </a:solidFill>
                <a:latin typeface="Arial" panose="020B0604020202020204" pitchFamily="34" charset="0"/>
              </a:rPr>
              <a:t>)</a:t>
            </a:r>
            <a:br>
              <a:rPr lang="pl-PL" sz="2200" dirty="0">
                <a:solidFill>
                  <a:schemeClr val="bg1"/>
                </a:solidFill>
                <a:latin typeface="Arial" panose="020B0604020202020204" pitchFamily="34" charset="0"/>
              </a:rPr>
            </a:br>
            <a:br>
              <a:rPr lang="pl-PL" sz="2200" dirty="0">
                <a:solidFill>
                  <a:schemeClr val="bg1"/>
                </a:solidFill>
                <a:latin typeface="Arial" panose="020B0604020202020204" pitchFamily="34" charset="0"/>
              </a:rPr>
            </a:br>
            <a:br>
              <a:rPr lang="pl-PL" sz="2200" dirty="0">
                <a:solidFill>
                  <a:schemeClr val="bg1"/>
                </a:solidFill>
                <a:latin typeface="Arial" panose="020B0604020202020204" pitchFamily="34" charset="0"/>
              </a:rPr>
            </a:br>
            <a:br>
              <a:rPr lang="pl-PL" sz="2200" dirty="0">
                <a:solidFill>
                  <a:schemeClr val="bg1"/>
                </a:solidFill>
                <a:latin typeface="Arial" panose="020B0604020202020204" pitchFamily="34" charset="0"/>
              </a:rPr>
            </a:br>
            <a:br>
              <a:rPr lang="pl-PL" sz="2200" dirty="0">
                <a:latin typeface="Arial" panose="020B0604020202020204" pitchFamily="34" charset="0"/>
              </a:rPr>
            </a:br>
            <a:endParaRPr lang="pl-PL" sz="2200"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29FD0F-6A1E-BF10-E670-0F70BE889727}"/>
              </a:ext>
            </a:extLst>
          </p:cNvPr>
          <p:cNvSpPr>
            <a:spLocks noGrp="1"/>
          </p:cNvSpPr>
          <p:nvPr>
            <p:ph type="title"/>
          </p:nvPr>
        </p:nvSpPr>
        <p:spPr>
          <a:xfrm>
            <a:off x="91440" y="3141664"/>
            <a:ext cx="11673840" cy="935037"/>
          </a:xfrm>
        </p:spPr>
        <p:txBody>
          <a:bodyPr/>
          <a:lstStyle/>
          <a:p>
            <a:pPr algn="l">
              <a:defRPr/>
            </a:pPr>
            <a:r>
              <a:rPr lang="pl-PL" sz="1800" u="sng" dirty="0">
                <a:solidFill>
                  <a:srgbClr val="FFFF00"/>
                </a:solidFill>
                <a:latin typeface="Arial" panose="020B0604020202020204" pitchFamily="34" charset="0"/>
              </a:rPr>
              <a:t>Warunek (</a:t>
            </a:r>
            <a:r>
              <a:rPr lang="pl-PL" sz="1800" i="1" u="sng" dirty="0" err="1">
                <a:solidFill>
                  <a:srgbClr val="FFFF00"/>
                </a:solidFill>
                <a:latin typeface="Arial" panose="020B0604020202020204" pitchFamily="34" charset="0"/>
              </a:rPr>
              <a:t>condicio</a:t>
            </a:r>
            <a:r>
              <a:rPr lang="pl-PL" sz="1800" u="sng" dirty="0">
                <a:solidFill>
                  <a:srgbClr val="FFFF00"/>
                </a:solidFill>
                <a:latin typeface="Arial" panose="020B0604020202020204" pitchFamily="34" charset="0"/>
              </a:rPr>
              <a:t>) </a:t>
            </a:r>
            <a:r>
              <a:rPr lang="pl-PL" sz="1800" dirty="0">
                <a:solidFill>
                  <a:srgbClr val="FFFF00"/>
                </a:solidFill>
                <a:latin typeface="Arial" panose="020B0604020202020204" pitchFamily="34" charset="0"/>
              </a:rPr>
              <a:t>- zdarzenie przyszłe i niepewne (lub klauzula czynności prawnej)</a:t>
            </a:r>
            <a:br>
              <a:rPr lang="pl-PL" sz="1800" dirty="0">
                <a:solidFill>
                  <a:srgbClr val="FFFF00"/>
                </a:solidFill>
                <a:latin typeface="Arial" panose="020B0604020202020204" pitchFamily="34" charset="0"/>
              </a:rPr>
            </a:br>
            <a:br>
              <a:rPr lang="pl-PL" sz="1800" dirty="0">
                <a:solidFill>
                  <a:srgbClr val="FFFF00"/>
                </a:solidFill>
                <a:latin typeface="Arial" panose="020B0604020202020204" pitchFamily="34" charset="0"/>
              </a:rPr>
            </a:br>
            <a:r>
              <a:rPr lang="pl-PL" sz="1800" b="1" dirty="0">
                <a:solidFill>
                  <a:schemeClr val="bg1"/>
                </a:solidFill>
                <a:effectLst/>
                <a:latin typeface="Arial" panose="020B0604020202020204" pitchFamily="34" charset="0"/>
              </a:rPr>
              <a:t>warunek zawieszający - uzależniający  powstanie, a warunek rozwiązujący – ustanie skutków prawnych</a:t>
            </a:r>
            <a:br>
              <a:rPr lang="pl-PL" sz="1800" b="1" dirty="0">
                <a:solidFill>
                  <a:schemeClr val="bg1"/>
                </a:solidFill>
                <a:effectLst/>
                <a:latin typeface="Arial" panose="020B0604020202020204" pitchFamily="34" charset="0"/>
              </a:rPr>
            </a:br>
            <a:r>
              <a:rPr lang="pl-PL" sz="1800" u="sng" dirty="0">
                <a:solidFill>
                  <a:schemeClr val="bg1"/>
                </a:solidFill>
                <a:effectLst/>
                <a:latin typeface="Arial" panose="020B0604020202020204" pitchFamily="34" charset="0"/>
              </a:rPr>
              <a:t>Uprawniony pod warunkiem zawieszającym nie nabywał prawa, lecz miał jego dziedziczną </a:t>
            </a:r>
            <a:r>
              <a:rPr lang="pl-PL" sz="1800" u="sng" dirty="0" err="1">
                <a:solidFill>
                  <a:schemeClr val="bg1"/>
                </a:solidFill>
                <a:effectLst/>
                <a:latin typeface="Arial" panose="020B0604020202020204" pitchFamily="34" charset="0"/>
              </a:rPr>
              <a:t>ekspektatywę</a:t>
            </a:r>
            <a:br>
              <a:rPr lang="pl-PL" sz="1800" dirty="0">
                <a:solidFill>
                  <a:schemeClr val="bg1"/>
                </a:solidFill>
                <a:effectLst/>
                <a:latin typeface="Arial" panose="020B0604020202020204" pitchFamily="34" charset="0"/>
              </a:rPr>
            </a:br>
            <a:br>
              <a:rPr lang="pl-PL" sz="1800" dirty="0">
                <a:solidFill>
                  <a:schemeClr val="bg1"/>
                </a:solidFill>
                <a:effectLst/>
                <a:latin typeface="Arial" panose="020B0604020202020204" pitchFamily="34" charset="0"/>
              </a:rPr>
            </a:br>
            <a:r>
              <a:rPr lang="pl-PL" sz="1800" dirty="0">
                <a:solidFill>
                  <a:srgbClr val="FFC000"/>
                </a:solidFill>
                <a:latin typeface="Arial" panose="020B0604020202020204" pitchFamily="34" charset="0"/>
              </a:rPr>
              <a:t>warunek zawieszający niemożliwy do spełnienia</a:t>
            </a:r>
            <a:br>
              <a:rPr lang="pl-PL" sz="1800" dirty="0">
                <a:solidFill>
                  <a:srgbClr val="FFC000"/>
                </a:solidFill>
                <a:latin typeface="Arial" panose="020B0604020202020204" pitchFamily="34" charset="0"/>
              </a:rPr>
            </a:br>
            <a:br>
              <a:rPr lang="pl-PL" sz="1800" dirty="0">
                <a:solidFill>
                  <a:schemeClr val="bg1"/>
                </a:solidFill>
                <a:latin typeface="Arial" panose="020B0604020202020204" pitchFamily="34" charset="0"/>
              </a:rPr>
            </a:br>
            <a:r>
              <a:rPr lang="pl-PL" sz="1800" dirty="0">
                <a:solidFill>
                  <a:srgbClr val="FFC000"/>
                </a:solidFill>
                <a:latin typeface="Arial" panose="020B0604020202020204" pitchFamily="34" charset="0"/>
              </a:rPr>
              <a:t>warunek zawieszający konieczny niemożliwy do spełnienia</a:t>
            </a:r>
            <a:br>
              <a:rPr lang="pl-PL" sz="1800" dirty="0">
                <a:solidFill>
                  <a:srgbClr val="FFC000"/>
                </a:solidFill>
                <a:latin typeface="Arial" panose="020B0604020202020204" pitchFamily="34" charset="0"/>
              </a:rPr>
            </a:br>
            <a:br>
              <a:rPr lang="pl-PL" sz="1800" dirty="0">
                <a:solidFill>
                  <a:schemeClr val="bg1"/>
                </a:solidFill>
                <a:latin typeface="Arial" panose="020B0604020202020204" pitchFamily="34" charset="0"/>
              </a:rPr>
            </a:br>
            <a:r>
              <a:rPr lang="pl-PL" sz="1800" dirty="0">
                <a:solidFill>
                  <a:srgbClr val="FFC000"/>
                </a:solidFill>
                <a:latin typeface="Arial" panose="020B0604020202020204" pitchFamily="34" charset="0"/>
              </a:rPr>
              <a:t>Warunki niedopuszczalne prawnie lub moralnie (</a:t>
            </a:r>
            <a:r>
              <a:rPr lang="pl-PL" sz="1800" i="1" dirty="0" err="1">
                <a:solidFill>
                  <a:srgbClr val="FFC000"/>
                </a:solidFill>
                <a:latin typeface="Arial" panose="020B0604020202020204" pitchFamily="34" charset="0"/>
              </a:rPr>
              <a:t>condicio</a:t>
            </a:r>
            <a:r>
              <a:rPr lang="pl-PL" sz="1800" i="1" dirty="0">
                <a:solidFill>
                  <a:srgbClr val="FFC000"/>
                </a:solidFill>
                <a:latin typeface="Arial" panose="020B0604020202020204" pitchFamily="34" charset="0"/>
              </a:rPr>
              <a:t> contra </a:t>
            </a:r>
            <a:r>
              <a:rPr lang="pl-PL" sz="1800" i="1" dirty="0" err="1">
                <a:solidFill>
                  <a:srgbClr val="FFC000"/>
                </a:solidFill>
                <a:latin typeface="Arial" panose="020B0604020202020204" pitchFamily="34" charset="0"/>
              </a:rPr>
              <a:t>bonos</a:t>
            </a:r>
            <a:r>
              <a:rPr lang="pl-PL" sz="1800" i="1" dirty="0">
                <a:solidFill>
                  <a:srgbClr val="FFC000"/>
                </a:solidFill>
                <a:latin typeface="Arial" panose="020B0604020202020204" pitchFamily="34" charset="0"/>
              </a:rPr>
              <a:t> mores</a:t>
            </a:r>
            <a:r>
              <a:rPr lang="pl-PL" sz="1800" dirty="0">
                <a:solidFill>
                  <a:srgbClr val="FFC000"/>
                </a:solidFill>
                <a:latin typeface="Arial" panose="020B0604020202020204" pitchFamily="34" charset="0"/>
              </a:rPr>
              <a:t>)</a:t>
            </a:r>
            <a:br>
              <a:rPr lang="pl-PL" sz="1800" dirty="0">
                <a:solidFill>
                  <a:srgbClr val="FFC000"/>
                </a:solidFill>
                <a:latin typeface="Arial" panose="020B0604020202020204" pitchFamily="34" charset="0"/>
              </a:rPr>
            </a:br>
            <a:br>
              <a:rPr lang="pl-PL" sz="1800" dirty="0">
                <a:solidFill>
                  <a:schemeClr val="bg1"/>
                </a:solidFill>
                <a:latin typeface="Arial" panose="020B0604020202020204" pitchFamily="34" charset="0"/>
              </a:rPr>
            </a:br>
            <a:br>
              <a:rPr lang="pl-PL" sz="1800" dirty="0">
                <a:solidFill>
                  <a:schemeClr val="bg1"/>
                </a:solidFill>
                <a:latin typeface="Arial" panose="020B0604020202020204" pitchFamily="34" charset="0"/>
              </a:rPr>
            </a:br>
            <a:r>
              <a:rPr lang="pl-PL" sz="1800" dirty="0">
                <a:solidFill>
                  <a:srgbClr val="FFC000"/>
                </a:solidFill>
                <a:latin typeface="Arial" panose="020B0604020202020204" pitchFamily="34" charset="0"/>
              </a:rPr>
              <a:t>Warunki niewłaściwe</a:t>
            </a:r>
            <a:r>
              <a:rPr lang="pl-PL" sz="1800" dirty="0">
                <a:solidFill>
                  <a:schemeClr val="bg1"/>
                </a:solidFill>
                <a:latin typeface="Arial" panose="020B0604020202020204" pitchFamily="34" charset="0"/>
              </a:rPr>
              <a:t>: </a:t>
            </a:r>
            <a:r>
              <a:rPr lang="pl-PL" sz="1800" b="1" dirty="0">
                <a:solidFill>
                  <a:schemeClr val="bg1"/>
                </a:solidFill>
                <a:latin typeface="Arial" panose="020B0604020202020204" pitchFamily="34" charset="0"/>
              </a:rPr>
              <a:t>warunek prawny </a:t>
            </a:r>
            <a:r>
              <a:rPr lang="pl-PL" sz="1800" dirty="0">
                <a:solidFill>
                  <a:schemeClr val="bg1"/>
                </a:solidFill>
                <a:latin typeface="Arial" panose="020B0604020202020204" pitchFamily="34" charset="0"/>
              </a:rPr>
              <a:t>(</a:t>
            </a:r>
            <a:r>
              <a:rPr lang="pl-PL" sz="1800" i="1" dirty="0" err="1">
                <a:solidFill>
                  <a:schemeClr val="bg1"/>
                </a:solidFill>
                <a:latin typeface="Arial" panose="020B0604020202020204" pitchFamily="34" charset="0"/>
              </a:rPr>
              <a:t>condiciones</a:t>
            </a:r>
            <a:r>
              <a:rPr lang="pl-PL" sz="1800" i="1" dirty="0">
                <a:solidFill>
                  <a:schemeClr val="bg1"/>
                </a:solidFill>
                <a:latin typeface="Arial" panose="020B0604020202020204" pitchFamily="34" charset="0"/>
              </a:rPr>
              <a:t> iuris</a:t>
            </a:r>
            <a:r>
              <a:rPr lang="pl-PL" sz="1800" dirty="0">
                <a:solidFill>
                  <a:schemeClr val="bg1"/>
                </a:solidFill>
                <a:latin typeface="Arial" panose="020B0604020202020204" pitchFamily="34" charset="0"/>
              </a:rPr>
              <a:t>), wynikający z samego porządku prawnego oraz </a:t>
            </a:r>
            <a:r>
              <a:rPr lang="pl-PL" sz="1800" b="1" dirty="0">
                <a:solidFill>
                  <a:schemeClr val="bg1"/>
                </a:solidFill>
                <a:latin typeface="Arial" panose="020B0604020202020204" pitchFamily="34" charset="0"/>
              </a:rPr>
              <a:t>warunek milczący </a:t>
            </a:r>
            <a:r>
              <a:rPr lang="pl-PL" sz="1800" dirty="0">
                <a:solidFill>
                  <a:schemeClr val="bg1"/>
                </a:solidFill>
                <a:latin typeface="Arial" panose="020B0604020202020204" pitchFamily="34" charset="0"/>
              </a:rPr>
              <a:t>(</a:t>
            </a:r>
            <a:r>
              <a:rPr lang="pl-PL" sz="1800" i="1" dirty="0" err="1">
                <a:solidFill>
                  <a:schemeClr val="bg1"/>
                </a:solidFill>
                <a:latin typeface="Arial" panose="020B0604020202020204" pitchFamily="34" charset="0"/>
              </a:rPr>
              <a:t>condicio</a:t>
            </a:r>
            <a:r>
              <a:rPr lang="pl-PL" sz="1800" i="1" dirty="0">
                <a:solidFill>
                  <a:schemeClr val="bg1"/>
                </a:solidFill>
                <a:latin typeface="Arial" panose="020B0604020202020204" pitchFamily="34" charset="0"/>
              </a:rPr>
              <a:t> </a:t>
            </a:r>
            <a:r>
              <a:rPr lang="pl-PL" sz="1800" i="1" dirty="0" err="1">
                <a:solidFill>
                  <a:schemeClr val="bg1"/>
                </a:solidFill>
                <a:latin typeface="Arial" panose="020B0604020202020204" pitchFamily="34" charset="0"/>
              </a:rPr>
              <a:t>tacita</a:t>
            </a:r>
            <a:r>
              <a:rPr lang="pl-PL" sz="1800" dirty="0">
                <a:solidFill>
                  <a:schemeClr val="bg1"/>
                </a:solidFill>
                <a:latin typeface="Arial" panose="020B0604020202020204" pitchFamily="34" charset="0"/>
              </a:rPr>
              <a:t>)</a:t>
            </a:r>
            <a:br>
              <a:rPr lang="pl-PL" sz="1800" dirty="0">
                <a:solidFill>
                  <a:schemeClr val="bg1"/>
                </a:solidFill>
                <a:latin typeface="Arial" panose="020B0604020202020204" pitchFamily="34" charset="0"/>
              </a:rPr>
            </a:br>
            <a:br>
              <a:rPr lang="pl-PL" sz="1800" dirty="0">
                <a:solidFill>
                  <a:schemeClr val="bg1"/>
                </a:solidFill>
                <a:latin typeface="Arial" panose="020B0604020202020204" pitchFamily="34" charset="0"/>
              </a:rPr>
            </a:br>
            <a:r>
              <a:rPr lang="pl-PL" sz="1800" dirty="0">
                <a:solidFill>
                  <a:srgbClr val="FFC000"/>
                </a:solidFill>
                <a:latin typeface="Arial" panose="020B0604020202020204" pitchFamily="34" charset="0"/>
              </a:rPr>
              <a:t>Warunki dodatnie</a:t>
            </a:r>
            <a:r>
              <a:rPr lang="pl-PL" sz="1800" dirty="0">
                <a:solidFill>
                  <a:schemeClr val="bg1"/>
                </a:solidFill>
                <a:latin typeface="Arial" panose="020B0604020202020204" pitchFamily="34" charset="0"/>
              </a:rPr>
              <a:t> (pozytywne) i </a:t>
            </a:r>
            <a:r>
              <a:rPr lang="pl-PL" sz="1800" dirty="0">
                <a:solidFill>
                  <a:srgbClr val="FFC000"/>
                </a:solidFill>
                <a:latin typeface="Arial" panose="020B0604020202020204" pitchFamily="34" charset="0"/>
              </a:rPr>
              <a:t>warunki ujemne</a:t>
            </a:r>
            <a:r>
              <a:rPr lang="pl-PL" sz="1800" dirty="0">
                <a:solidFill>
                  <a:schemeClr val="bg1"/>
                </a:solidFill>
                <a:latin typeface="Arial" panose="020B0604020202020204" pitchFamily="34" charset="0"/>
              </a:rPr>
              <a:t> (negatywne)</a:t>
            </a:r>
            <a:br>
              <a:rPr lang="pl-PL" sz="1800" dirty="0">
                <a:solidFill>
                  <a:schemeClr val="bg1"/>
                </a:solidFill>
                <a:latin typeface="Arial" panose="020B0604020202020204" pitchFamily="34" charset="0"/>
              </a:rPr>
            </a:br>
            <a:br>
              <a:rPr lang="pl-PL" sz="1800" dirty="0">
                <a:solidFill>
                  <a:schemeClr val="bg1"/>
                </a:solidFill>
                <a:latin typeface="Arial" panose="020B0604020202020204" pitchFamily="34" charset="0"/>
              </a:rPr>
            </a:br>
            <a:r>
              <a:rPr lang="pl-PL" sz="1800" dirty="0">
                <a:solidFill>
                  <a:schemeClr val="bg1"/>
                </a:solidFill>
                <a:latin typeface="Arial" panose="020B0604020202020204" pitchFamily="34" charset="0"/>
              </a:rPr>
              <a:t>Trójpodział, który pojawił się dopiero w prawie justyniańskim - ziszczenie zdarzenia zasadniczo zależne od woli uprawnionego</a:t>
            </a:r>
            <a:br>
              <a:rPr lang="pl-PL" sz="1800" dirty="0">
                <a:solidFill>
                  <a:schemeClr val="bg1"/>
                </a:solidFill>
                <a:latin typeface="Arial" panose="020B0604020202020204" pitchFamily="34" charset="0"/>
              </a:rPr>
            </a:br>
            <a:r>
              <a:rPr lang="pl-PL" sz="1800" dirty="0">
                <a:solidFill>
                  <a:schemeClr val="bg1"/>
                </a:solidFill>
                <a:latin typeface="Arial" panose="020B0604020202020204" pitchFamily="34" charset="0"/>
              </a:rPr>
              <a:t>- warunek </a:t>
            </a:r>
            <a:r>
              <a:rPr lang="pl-PL" sz="1800" dirty="0" err="1">
                <a:solidFill>
                  <a:schemeClr val="bg1"/>
                </a:solidFill>
                <a:latin typeface="Arial" panose="020B0604020202020204" pitchFamily="34" charset="0"/>
              </a:rPr>
              <a:t>potestatywny</a:t>
            </a:r>
            <a:r>
              <a:rPr lang="pl-PL" sz="1800" dirty="0">
                <a:solidFill>
                  <a:schemeClr val="bg1"/>
                </a:solidFill>
                <a:latin typeface="Arial" panose="020B0604020202020204" pitchFamily="34" charset="0"/>
              </a:rPr>
              <a:t> (</a:t>
            </a:r>
            <a:r>
              <a:rPr lang="pl-PL" sz="1800" i="1" dirty="0" err="1">
                <a:solidFill>
                  <a:schemeClr val="bg1"/>
                </a:solidFill>
                <a:latin typeface="Arial" panose="020B0604020202020204" pitchFamily="34" charset="0"/>
              </a:rPr>
              <a:t>condicio</a:t>
            </a:r>
            <a:r>
              <a:rPr lang="pl-PL" sz="1800" i="1" dirty="0">
                <a:solidFill>
                  <a:schemeClr val="bg1"/>
                </a:solidFill>
                <a:latin typeface="Arial" panose="020B0604020202020204" pitchFamily="34" charset="0"/>
              </a:rPr>
              <a:t> </a:t>
            </a:r>
            <a:r>
              <a:rPr lang="pl-PL" sz="1800" i="1" dirty="0" err="1">
                <a:solidFill>
                  <a:schemeClr val="bg1"/>
                </a:solidFill>
                <a:latin typeface="Arial" panose="020B0604020202020204" pitchFamily="34" charset="0"/>
              </a:rPr>
              <a:t>potestativa</a:t>
            </a:r>
            <a:r>
              <a:rPr lang="pl-PL" sz="1800" dirty="0">
                <a:solidFill>
                  <a:schemeClr val="bg1"/>
                </a:solidFill>
                <a:latin typeface="Arial" panose="020B0604020202020204" pitchFamily="34" charset="0"/>
              </a:rPr>
              <a:t>)</a:t>
            </a:r>
            <a:br>
              <a:rPr lang="pl-PL" sz="1800" dirty="0">
                <a:solidFill>
                  <a:schemeClr val="bg1"/>
                </a:solidFill>
                <a:latin typeface="Arial" panose="020B0604020202020204" pitchFamily="34" charset="0"/>
              </a:rPr>
            </a:br>
            <a:r>
              <a:rPr lang="pl-PL" sz="1800" dirty="0">
                <a:solidFill>
                  <a:schemeClr val="bg1"/>
                </a:solidFill>
                <a:latin typeface="Arial" panose="020B0604020202020204" pitchFamily="34" charset="0"/>
              </a:rPr>
              <a:t>- warunek przypadkowy (</a:t>
            </a:r>
            <a:r>
              <a:rPr lang="pl-PL" sz="1800" i="1" dirty="0" err="1">
                <a:solidFill>
                  <a:schemeClr val="bg1"/>
                </a:solidFill>
                <a:latin typeface="Arial" panose="020B0604020202020204" pitchFamily="34" charset="0"/>
              </a:rPr>
              <a:t>condicio</a:t>
            </a:r>
            <a:r>
              <a:rPr lang="pl-PL" sz="1800" i="1" dirty="0">
                <a:solidFill>
                  <a:schemeClr val="bg1"/>
                </a:solidFill>
                <a:latin typeface="Arial" panose="020B0604020202020204" pitchFamily="34" charset="0"/>
              </a:rPr>
              <a:t> </a:t>
            </a:r>
            <a:r>
              <a:rPr lang="pl-PL" sz="1800" i="1" dirty="0" err="1">
                <a:solidFill>
                  <a:schemeClr val="bg1"/>
                </a:solidFill>
                <a:latin typeface="Arial" panose="020B0604020202020204" pitchFamily="34" charset="0"/>
              </a:rPr>
              <a:t>casualis</a:t>
            </a:r>
            <a:r>
              <a:rPr lang="pl-PL" sz="1800" dirty="0">
                <a:solidFill>
                  <a:schemeClr val="bg1"/>
                </a:solidFill>
                <a:latin typeface="Arial" panose="020B0604020202020204" pitchFamily="34" charset="0"/>
              </a:rPr>
              <a:t>)</a:t>
            </a:r>
            <a:br>
              <a:rPr lang="pl-PL" sz="1800" dirty="0">
                <a:solidFill>
                  <a:schemeClr val="bg1"/>
                </a:solidFill>
                <a:latin typeface="Arial" panose="020B0604020202020204" pitchFamily="34" charset="0"/>
              </a:rPr>
            </a:br>
            <a:r>
              <a:rPr lang="pl-PL" sz="1800" dirty="0">
                <a:solidFill>
                  <a:schemeClr val="bg1"/>
                </a:solidFill>
                <a:latin typeface="Arial" panose="020B0604020202020204" pitchFamily="34" charset="0"/>
              </a:rPr>
              <a:t>- warunek pośredni - mieszany (</a:t>
            </a:r>
            <a:r>
              <a:rPr lang="pl-PL" sz="1800" i="1" dirty="0" err="1">
                <a:solidFill>
                  <a:schemeClr val="bg1"/>
                </a:solidFill>
                <a:latin typeface="Arial" panose="020B0604020202020204" pitchFamily="34" charset="0"/>
              </a:rPr>
              <a:t>condicio</a:t>
            </a:r>
            <a:r>
              <a:rPr lang="pl-PL" sz="1800" i="1" dirty="0">
                <a:solidFill>
                  <a:schemeClr val="bg1"/>
                </a:solidFill>
                <a:latin typeface="Arial" panose="020B0604020202020204" pitchFamily="34" charset="0"/>
              </a:rPr>
              <a:t> </a:t>
            </a:r>
            <a:r>
              <a:rPr lang="pl-PL" sz="1800" i="1" dirty="0" err="1">
                <a:solidFill>
                  <a:schemeClr val="bg1"/>
                </a:solidFill>
                <a:latin typeface="Arial" panose="020B0604020202020204" pitchFamily="34" charset="0"/>
              </a:rPr>
              <a:t>mixta</a:t>
            </a:r>
            <a:r>
              <a:rPr lang="pl-PL" sz="1800" dirty="0">
                <a:solidFill>
                  <a:schemeClr val="bg1"/>
                </a:solidFill>
                <a:latin typeface="Arial" panose="020B0604020202020204" pitchFamily="34" charset="0"/>
              </a:rPr>
              <a:t>)</a:t>
            </a:r>
            <a:br>
              <a:rPr lang="pl-PL" sz="1800" dirty="0">
                <a:solidFill>
                  <a:schemeClr val="bg1"/>
                </a:solidFill>
                <a:latin typeface="Arial" panose="020B0604020202020204" pitchFamily="34" charset="0"/>
              </a:rPr>
            </a:br>
            <a:br>
              <a:rPr lang="pl-PL" sz="1800" dirty="0">
                <a:solidFill>
                  <a:schemeClr val="bg1"/>
                </a:solidFill>
                <a:latin typeface="Arial" panose="020B0604020202020204" pitchFamily="34" charset="0"/>
              </a:rPr>
            </a:br>
            <a:br>
              <a:rPr lang="pl-PL" sz="1800" dirty="0">
                <a:solidFill>
                  <a:schemeClr val="bg1"/>
                </a:solidFill>
                <a:latin typeface="Arial" panose="020B0604020202020204" pitchFamily="34" charset="0"/>
              </a:rPr>
            </a:br>
            <a:endParaRPr lang="pl-PL" sz="1800" dirty="0">
              <a:solidFill>
                <a:schemeClr val="bg1"/>
              </a:solidFill>
              <a:latin typeface="Arial" panose="020B0604020202020204" pitchFamily="34" charset="0"/>
            </a:endParaRPr>
          </a:p>
        </p:txBody>
      </p:sp>
    </p:spTree>
    <p:extLst>
      <p:ext uri="{BB962C8B-B14F-4D97-AF65-F5344CB8AC3E}">
        <p14:creationId xmlns:p14="http://schemas.microsoft.com/office/powerpoint/2010/main" val="218751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CD1806-89B6-4E7C-2655-A4CE7DCA21F1}"/>
              </a:ext>
            </a:extLst>
          </p:cNvPr>
          <p:cNvSpPr>
            <a:spLocks noGrp="1"/>
          </p:cNvSpPr>
          <p:nvPr>
            <p:ph type="title"/>
          </p:nvPr>
        </p:nvSpPr>
        <p:spPr>
          <a:xfrm>
            <a:off x="233680" y="0"/>
            <a:ext cx="11816080" cy="6597650"/>
          </a:xfrm>
        </p:spPr>
        <p:txBody>
          <a:bodyPr/>
          <a:lstStyle/>
          <a:p>
            <a:pPr algn="l">
              <a:defRPr/>
            </a:pPr>
            <a:br>
              <a:rPr lang="pl-PL" sz="2800" dirty="0">
                <a:solidFill>
                  <a:schemeClr val="bg1"/>
                </a:solidFill>
                <a:latin typeface="Arial" panose="020B0604020202020204" pitchFamily="34" charset="0"/>
              </a:rPr>
            </a:br>
            <a:br>
              <a:rPr lang="pl-PL" sz="2800" dirty="0">
                <a:solidFill>
                  <a:schemeClr val="bg1"/>
                </a:solidFill>
                <a:latin typeface="Arial" panose="020B0604020202020204" pitchFamily="34" charset="0"/>
              </a:rPr>
            </a:br>
            <a:r>
              <a:rPr lang="pl-PL" sz="2800" u="sng" dirty="0">
                <a:solidFill>
                  <a:srgbClr val="FFFF00"/>
                </a:solidFill>
                <a:latin typeface="Arial" panose="020B0604020202020204" pitchFamily="34" charset="0"/>
              </a:rPr>
              <a:t>Termin (</a:t>
            </a:r>
            <a:r>
              <a:rPr lang="pl-PL" sz="2800" i="1" u="sng" dirty="0" err="1">
                <a:solidFill>
                  <a:srgbClr val="FFFF00"/>
                </a:solidFill>
                <a:latin typeface="Arial" panose="020B0604020202020204" pitchFamily="34" charset="0"/>
              </a:rPr>
              <a:t>dies</a:t>
            </a:r>
            <a:r>
              <a:rPr lang="pl-PL" sz="2800" u="sng" dirty="0">
                <a:solidFill>
                  <a:srgbClr val="FFFF00"/>
                </a:solidFill>
                <a:latin typeface="Arial" panose="020B0604020202020204" pitchFamily="34" charset="0"/>
              </a:rPr>
              <a:t>) </a:t>
            </a:r>
            <a:r>
              <a:rPr lang="pl-PL" sz="2800" dirty="0">
                <a:solidFill>
                  <a:srgbClr val="FFFF00"/>
                </a:solidFill>
                <a:latin typeface="Arial" panose="020B0604020202020204" pitchFamily="34" charset="0"/>
              </a:rPr>
              <a:t>– zdarzenie przyszłe, ale - w odróżnieniu od warunku zdarzenie pewne: </a:t>
            </a:r>
            <a:r>
              <a:rPr lang="pl-PL" sz="2800" dirty="0">
                <a:solidFill>
                  <a:schemeClr val="bg1"/>
                </a:solidFill>
                <a:latin typeface="Arial" panose="020B0604020202020204" pitchFamily="34" charset="0"/>
              </a:rPr>
              <a:t>termin </a:t>
            </a:r>
            <a:r>
              <a:rPr lang="pl-PL" sz="2800" b="1" dirty="0">
                <a:solidFill>
                  <a:schemeClr val="bg1"/>
                </a:solidFill>
                <a:latin typeface="Arial" panose="020B0604020202020204" pitchFamily="34" charset="0"/>
              </a:rPr>
              <a:t>zawieszający</a:t>
            </a:r>
            <a:r>
              <a:rPr lang="pl-PL" sz="2800" dirty="0">
                <a:solidFill>
                  <a:schemeClr val="bg1"/>
                </a:solidFill>
                <a:latin typeface="Arial" panose="020B0604020202020204" pitchFamily="34" charset="0"/>
              </a:rPr>
              <a:t> lub początkowy (tzw. </a:t>
            </a:r>
            <a:r>
              <a:rPr lang="pl-PL" sz="2800" i="1" dirty="0" err="1">
                <a:solidFill>
                  <a:schemeClr val="bg1"/>
                </a:solidFill>
                <a:latin typeface="Arial" panose="020B0604020202020204" pitchFamily="34" charset="0"/>
              </a:rPr>
              <a:t>dies</a:t>
            </a:r>
            <a:r>
              <a:rPr lang="pl-PL" sz="2800" i="1" dirty="0">
                <a:solidFill>
                  <a:schemeClr val="bg1"/>
                </a:solidFill>
                <a:latin typeface="Arial" panose="020B0604020202020204" pitchFamily="34" charset="0"/>
              </a:rPr>
              <a:t> a quo</a:t>
            </a:r>
            <a:r>
              <a:rPr lang="pl-PL" sz="2800" dirty="0">
                <a:solidFill>
                  <a:schemeClr val="bg1"/>
                </a:solidFill>
                <a:latin typeface="Arial" panose="020B0604020202020204" pitchFamily="34" charset="0"/>
              </a:rPr>
              <a:t>) albo </a:t>
            </a:r>
            <a:r>
              <a:rPr lang="pl-PL" sz="2800" b="1" dirty="0">
                <a:solidFill>
                  <a:schemeClr val="bg1"/>
                </a:solidFill>
                <a:latin typeface="Arial" panose="020B0604020202020204" pitchFamily="34" charset="0"/>
              </a:rPr>
              <a:t>rozwiązujący</a:t>
            </a:r>
            <a:r>
              <a:rPr lang="pl-PL" sz="2800" dirty="0">
                <a:solidFill>
                  <a:schemeClr val="bg1"/>
                </a:solidFill>
                <a:latin typeface="Arial" panose="020B0604020202020204" pitchFamily="34" charset="0"/>
              </a:rPr>
              <a:t> lub końcowy (tzw. </a:t>
            </a:r>
            <a:r>
              <a:rPr lang="pl-PL" sz="2800" i="1" dirty="0" err="1">
                <a:solidFill>
                  <a:schemeClr val="bg1"/>
                </a:solidFill>
                <a:latin typeface="Arial" panose="020B0604020202020204" pitchFamily="34" charset="0"/>
              </a:rPr>
              <a:t>dies</a:t>
            </a:r>
            <a:r>
              <a:rPr lang="pl-PL" sz="2800" i="1" dirty="0">
                <a:solidFill>
                  <a:schemeClr val="bg1"/>
                </a:solidFill>
                <a:latin typeface="Arial" panose="020B0604020202020204" pitchFamily="34" charset="0"/>
              </a:rPr>
              <a:t> ad </a:t>
            </a:r>
            <a:r>
              <a:rPr lang="pl-PL" sz="2800" i="1" dirty="0" err="1">
                <a:solidFill>
                  <a:schemeClr val="bg1"/>
                </a:solidFill>
                <a:latin typeface="Arial" panose="020B0604020202020204" pitchFamily="34" charset="0"/>
              </a:rPr>
              <a:t>quem</a:t>
            </a:r>
            <a:r>
              <a:rPr lang="pl-PL" sz="2800" dirty="0">
                <a:solidFill>
                  <a:schemeClr val="bg1"/>
                </a:solidFill>
                <a:latin typeface="Arial" panose="020B0604020202020204" pitchFamily="34" charset="0"/>
              </a:rPr>
              <a:t>) </a:t>
            </a:r>
            <a:br>
              <a:rPr lang="pl-PL" sz="2800" dirty="0">
                <a:solidFill>
                  <a:schemeClr val="bg1"/>
                </a:solidFill>
                <a:latin typeface="Arial" panose="020B0604020202020204" pitchFamily="34" charset="0"/>
              </a:rPr>
            </a:br>
            <a:br>
              <a:rPr lang="pl-PL" sz="2800" dirty="0">
                <a:solidFill>
                  <a:schemeClr val="bg1"/>
                </a:solidFill>
                <a:latin typeface="Arial" panose="020B0604020202020204" pitchFamily="34" charset="0"/>
              </a:rPr>
            </a:br>
            <a:r>
              <a:rPr lang="pl-PL" sz="2800" u="sng" dirty="0">
                <a:solidFill>
                  <a:srgbClr val="FFFF00"/>
                </a:solidFill>
                <a:latin typeface="Arial" panose="020B0604020202020204" pitchFamily="34" charset="0"/>
              </a:rPr>
              <a:t>Polecenie (</a:t>
            </a:r>
            <a:r>
              <a:rPr lang="pl-PL" sz="2800" i="1" u="sng" dirty="0">
                <a:solidFill>
                  <a:srgbClr val="FFFF00"/>
                </a:solidFill>
                <a:latin typeface="Arial" panose="020B0604020202020204" pitchFamily="34" charset="0"/>
              </a:rPr>
              <a:t>modus</a:t>
            </a:r>
            <a:r>
              <a:rPr lang="pl-PL" sz="2800" u="sng" dirty="0">
                <a:solidFill>
                  <a:srgbClr val="FFFF00"/>
                </a:solidFill>
                <a:latin typeface="Arial" panose="020B0604020202020204" pitchFamily="34" charset="0"/>
              </a:rPr>
              <a:t>)</a:t>
            </a:r>
            <a:r>
              <a:rPr lang="pl-PL" sz="2800" dirty="0">
                <a:solidFill>
                  <a:schemeClr val="bg1"/>
                </a:solidFill>
                <a:latin typeface="Arial" panose="020B0604020202020204" pitchFamily="34" charset="0"/>
              </a:rPr>
              <a:t> - znana już w okresie republiki powinność, nakładana</a:t>
            </a:r>
            <a:br>
              <a:rPr lang="pl-PL" sz="2800" dirty="0">
                <a:solidFill>
                  <a:schemeClr val="bg1"/>
                </a:solidFill>
                <a:latin typeface="Arial" panose="020B0604020202020204" pitchFamily="34" charset="0"/>
              </a:rPr>
            </a:br>
            <a:r>
              <a:rPr lang="pl-PL" sz="2800" dirty="0">
                <a:solidFill>
                  <a:schemeClr val="bg1"/>
                </a:solidFill>
                <a:latin typeface="Arial" panose="020B0604020202020204" pitchFamily="34" charset="0"/>
              </a:rPr>
              <a:t>na osobę uzyskującą cokolwiek pod tytułem </a:t>
            </a:r>
            <a:r>
              <a:rPr lang="pl-PL" sz="2800" dirty="0" err="1">
                <a:solidFill>
                  <a:schemeClr val="bg1"/>
                </a:solidFill>
                <a:latin typeface="Arial" panose="020B0604020202020204" pitchFamily="34" charset="0"/>
              </a:rPr>
              <a:t>darmym</a:t>
            </a:r>
            <a:r>
              <a:rPr lang="pl-PL" sz="2800" dirty="0">
                <a:solidFill>
                  <a:schemeClr val="bg1"/>
                </a:solidFill>
                <a:latin typeface="Arial" panose="020B0604020202020204" pitchFamily="34" charset="0"/>
              </a:rPr>
              <a:t> (darowizna,</a:t>
            </a:r>
            <a:br>
              <a:rPr lang="pl-PL" sz="2800" dirty="0">
                <a:solidFill>
                  <a:schemeClr val="bg1"/>
                </a:solidFill>
                <a:latin typeface="Arial" panose="020B0604020202020204" pitchFamily="34" charset="0"/>
              </a:rPr>
            </a:br>
            <a:r>
              <a:rPr lang="pl-PL" sz="2800" dirty="0">
                <a:solidFill>
                  <a:schemeClr val="bg1"/>
                </a:solidFill>
                <a:latin typeface="Arial" panose="020B0604020202020204" pitchFamily="34" charset="0"/>
              </a:rPr>
              <a:t> wyzwolenie lub przysporzenie testamentowe)</a:t>
            </a:r>
            <a:br>
              <a:rPr lang="pl-PL" sz="2800" dirty="0">
                <a:solidFill>
                  <a:schemeClr val="bg1"/>
                </a:solidFill>
                <a:latin typeface="Arial" panose="020B0604020202020204" pitchFamily="34" charset="0"/>
              </a:rPr>
            </a:br>
            <a:r>
              <a:rPr lang="pl-PL" sz="2800" dirty="0">
                <a:solidFill>
                  <a:schemeClr val="bg1"/>
                </a:solidFill>
                <a:latin typeface="Arial" panose="020B0604020202020204" pitchFamily="34" charset="0"/>
              </a:rPr>
              <a:t>początkowo czysto moralny obowiązek </a:t>
            </a:r>
            <a:br>
              <a:rPr lang="pl-PL" sz="2800" dirty="0">
                <a:solidFill>
                  <a:schemeClr val="bg1"/>
                </a:solidFill>
                <a:latin typeface="Arial" panose="020B0604020202020204" pitchFamily="34" charset="0"/>
              </a:rPr>
            </a:br>
            <a:br>
              <a:rPr lang="pl-PL" sz="2800" dirty="0">
                <a:solidFill>
                  <a:schemeClr val="bg1"/>
                </a:solidFill>
                <a:latin typeface="Arial" panose="020B0604020202020204" pitchFamily="34" charset="0"/>
              </a:rPr>
            </a:br>
            <a:r>
              <a:rPr lang="pl-PL" sz="2800" i="1" dirty="0" err="1">
                <a:solidFill>
                  <a:srgbClr val="FFC000"/>
                </a:solidFill>
                <a:latin typeface="Arial" panose="020B0604020202020204" pitchFamily="34" charset="0"/>
              </a:rPr>
              <a:t>Ius</a:t>
            </a:r>
            <a:r>
              <a:rPr lang="pl-PL" sz="2800" i="1" dirty="0">
                <a:solidFill>
                  <a:srgbClr val="FFC000"/>
                </a:solidFill>
                <a:latin typeface="Arial" panose="020B0604020202020204" pitchFamily="34" charset="0"/>
              </a:rPr>
              <a:t> </a:t>
            </a:r>
            <a:r>
              <a:rPr lang="pl-PL" sz="2800" i="1" dirty="0" err="1">
                <a:solidFill>
                  <a:srgbClr val="FFC000"/>
                </a:solidFill>
                <a:latin typeface="Arial" panose="020B0604020202020204" pitchFamily="34" charset="0"/>
              </a:rPr>
              <a:t>commune</a:t>
            </a:r>
            <a:r>
              <a:rPr lang="pl-PL" sz="2800" dirty="0">
                <a:solidFill>
                  <a:srgbClr val="FFC000"/>
                </a:solidFill>
                <a:latin typeface="Arial" panose="020B0604020202020204" pitchFamily="34" charset="0"/>
              </a:rPr>
              <a:t>: „warunek zawieszający zawiesza, lecz nie zobowiązuje, natomiast polecenie zobowiązuje, lecz nie zawiesza”</a:t>
            </a:r>
            <a:br>
              <a:rPr lang="pl-PL" sz="2800" dirty="0">
                <a:solidFill>
                  <a:srgbClr val="FFC000"/>
                </a:solidFill>
                <a:latin typeface="Arial" panose="020B0604020202020204" pitchFamily="34" charset="0"/>
              </a:rPr>
            </a:br>
            <a:endParaRPr lang="pl-PL" sz="2800" dirty="0">
              <a:solidFill>
                <a:srgbClr val="FFC000"/>
              </a:solidFill>
              <a:latin typeface="Arial" panose="020B0604020202020204" pitchFamily="34" charset="0"/>
            </a:endParaRPr>
          </a:p>
        </p:txBody>
      </p:sp>
    </p:spTree>
    <p:extLst>
      <p:ext uri="{BB962C8B-B14F-4D97-AF65-F5344CB8AC3E}">
        <p14:creationId xmlns:p14="http://schemas.microsoft.com/office/powerpoint/2010/main" val="70355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E60C5B-6B60-C40E-0F4C-0C46607DE4F4}"/>
              </a:ext>
            </a:extLst>
          </p:cNvPr>
          <p:cNvSpPr>
            <a:spLocks noGrp="1"/>
          </p:cNvSpPr>
          <p:nvPr>
            <p:ph type="title"/>
          </p:nvPr>
        </p:nvSpPr>
        <p:spPr>
          <a:xfrm>
            <a:off x="2209800" y="1"/>
            <a:ext cx="7767638" cy="404813"/>
          </a:xfrm>
        </p:spPr>
        <p:txBody>
          <a:bodyPr/>
          <a:lstStyle/>
          <a:p>
            <a:pPr algn="l">
              <a:defRPr/>
            </a:pPr>
            <a:r>
              <a:rPr lang="pl-PL" sz="2800" dirty="0">
                <a:solidFill>
                  <a:srgbClr val="FFFF00"/>
                </a:solidFill>
                <a:latin typeface="Arial" panose="020B0604020202020204" pitchFamily="34" charset="0"/>
              </a:rPr>
              <a:t>Wykładnia czynności prawnych</a:t>
            </a:r>
          </a:p>
        </p:txBody>
      </p:sp>
      <p:sp>
        <p:nvSpPr>
          <p:cNvPr id="4" name="Prostokąt 3">
            <a:extLst>
              <a:ext uri="{FF2B5EF4-FFF2-40B4-BE49-F238E27FC236}">
                <a16:creationId xmlns:a16="http://schemas.microsoft.com/office/drawing/2014/main" id="{66D0C999-E9CA-E890-EAED-3602B21A5677}"/>
              </a:ext>
            </a:extLst>
          </p:cNvPr>
          <p:cNvSpPr/>
          <p:nvPr/>
        </p:nvSpPr>
        <p:spPr>
          <a:xfrm>
            <a:off x="274320" y="404813"/>
            <a:ext cx="11805920" cy="6247864"/>
          </a:xfrm>
          <a:prstGeom prst="rect">
            <a:avLst/>
          </a:prstGeom>
        </p:spPr>
        <p:txBody>
          <a:bodyPr wrap="square">
            <a:spAutoFit/>
          </a:bodyPr>
          <a:lstStyle/>
          <a:p>
            <a:pPr defTabSz="449263" eaLnBrk="0" fontAlgn="base" hangingPunct="0">
              <a:spcBef>
                <a:spcPct val="0"/>
              </a:spcBef>
              <a:spcAft>
                <a:spcPct val="0"/>
              </a:spcAft>
              <a:defRPr/>
            </a:pPr>
            <a:r>
              <a:rPr lang="pl-PL" sz="2000" dirty="0">
                <a:solidFill>
                  <a:srgbClr val="FFFFFF"/>
                </a:solidFill>
                <a:latin typeface="Arial" panose="020B0604020202020204" pitchFamily="34" charset="0"/>
                <a:cs typeface="Arial" panose="020B0604020202020204" pitchFamily="34" charset="0"/>
              </a:rPr>
              <a:t>Obok czynności formalnych - </a:t>
            </a:r>
            <a:r>
              <a:rPr lang="pl-PL" sz="2000" dirty="0">
                <a:solidFill>
                  <a:srgbClr val="FFC000"/>
                </a:solidFill>
                <a:latin typeface="Arial" panose="020B0604020202020204" pitchFamily="34" charset="0"/>
                <a:cs typeface="Arial" panose="020B0604020202020204" pitchFamily="34" charset="0"/>
              </a:rPr>
              <a:t>czynności wyraźne </a:t>
            </a:r>
            <a:r>
              <a:rPr lang="pl-PL" sz="2000" dirty="0">
                <a:solidFill>
                  <a:srgbClr val="FFFFFF"/>
                </a:solidFill>
                <a:latin typeface="Arial" panose="020B0604020202020204" pitchFamily="34" charset="0"/>
                <a:cs typeface="Arial" panose="020B0604020202020204" pitchFamily="34" charset="0"/>
              </a:rPr>
              <a:t>(ustne, wyrażenie woli w postaci niejęzykowej - zwłaszcza przez gestykulację) oraz </a:t>
            </a:r>
            <a:r>
              <a:rPr lang="pl-PL" sz="2000" u="sng" dirty="0">
                <a:solidFill>
                  <a:srgbClr val="FFC000"/>
                </a:solidFill>
                <a:latin typeface="Arial" panose="020B0604020202020204" pitchFamily="34" charset="0"/>
                <a:cs typeface="Arial" panose="020B0604020202020204" pitchFamily="34" charset="0"/>
              </a:rPr>
              <a:t>czynności dorozumiane (</a:t>
            </a:r>
            <a:r>
              <a:rPr lang="pl-PL" sz="2000" i="1" u="sng" dirty="0">
                <a:solidFill>
                  <a:srgbClr val="FFC000"/>
                </a:solidFill>
                <a:latin typeface="Arial" panose="020B0604020202020204" pitchFamily="34" charset="0"/>
                <a:cs typeface="Arial" panose="020B0604020202020204" pitchFamily="34" charset="0"/>
              </a:rPr>
              <a:t>per </a:t>
            </a:r>
            <a:r>
              <a:rPr lang="pl-PL" sz="2000" i="1" u="sng" dirty="0" err="1">
                <a:solidFill>
                  <a:srgbClr val="FFC000"/>
                </a:solidFill>
                <a:latin typeface="Arial" panose="020B0604020202020204" pitchFamily="34" charset="0"/>
                <a:cs typeface="Arial" panose="020B0604020202020204" pitchFamily="34" charset="0"/>
              </a:rPr>
              <a:t>facta</a:t>
            </a:r>
            <a:r>
              <a:rPr lang="pl-PL" sz="2000" i="1" u="sng" dirty="0">
                <a:solidFill>
                  <a:srgbClr val="FFC000"/>
                </a:solidFill>
                <a:latin typeface="Arial" panose="020B0604020202020204" pitchFamily="34" charset="0"/>
                <a:cs typeface="Arial" panose="020B0604020202020204" pitchFamily="34" charset="0"/>
              </a:rPr>
              <a:t> </a:t>
            </a:r>
            <a:r>
              <a:rPr lang="pl-PL" sz="2000" i="1" u="sng" dirty="0" err="1">
                <a:solidFill>
                  <a:srgbClr val="FFC000"/>
                </a:solidFill>
                <a:latin typeface="Arial" panose="020B0604020202020204" pitchFamily="34" charset="0"/>
                <a:cs typeface="Arial" panose="020B0604020202020204" pitchFamily="34" charset="0"/>
              </a:rPr>
              <a:t>concludentia</a:t>
            </a:r>
            <a:r>
              <a:rPr lang="pl-PL" sz="2000" i="1" u="sng" dirty="0">
                <a:solidFill>
                  <a:srgbClr val="FFFFFF"/>
                </a:solidFill>
                <a:latin typeface="Arial" panose="020B0604020202020204" pitchFamily="34" charset="0"/>
                <a:cs typeface="Arial" panose="020B0604020202020204" pitchFamily="34" charset="0"/>
              </a:rPr>
              <a:t> </a:t>
            </a:r>
            <a:r>
              <a:rPr lang="pl-PL" sz="2000" i="1" dirty="0">
                <a:solidFill>
                  <a:srgbClr val="FFFFFF"/>
                </a:solidFill>
                <a:latin typeface="Arial" panose="020B0604020202020204" pitchFamily="34" charset="0"/>
                <a:cs typeface="Arial" panose="020B0604020202020204" pitchFamily="34" charset="0"/>
              </a:rPr>
              <a:t>– </a:t>
            </a:r>
            <a:r>
              <a:rPr lang="pl-PL" sz="2000" dirty="0">
                <a:solidFill>
                  <a:srgbClr val="FFFFFF"/>
                </a:solidFill>
                <a:latin typeface="Arial" panose="020B0604020202020204" pitchFamily="34" charset="0"/>
                <a:cs typeface="Arial" panose="020B0604020202020204" pitchFamily="34" charset="0"/>
              </a:rPr>
              <a:t>ustalone przez prawo pozytywne fikcje oświadczeń woli a nawet </a:t>
            </a:r>
            <a:r>
              <a:rPr lang="pl-PL" sz="2000" dirty="0">
                <a:solidFill>
                  <a:srgbClr val="FFC000"/>
                </a:solidFill>
                <a:latin typeface="Arial" panose="020B0604020202020204" pitchFamily="34" charset="0"/>
                <a:cs typeface="Arial" panose="020B0604020202020204" pitchFamily="34" charset="0"/>
              </a:rPr>
              <a:t>milczenie</a:t>
            </a:r>
            <a:r>
              <a:rPr lang="pl-PL" sz="2000" dirty="0">
                <a:solidFill>
                  <a:srgbClr val="FFFFFF"/>
                </a:solidFill>
                <a:latin typeface="Arial" panose="020B0604020202020204" pitchFamily="34" charset="0"/>
                <a:cs typeface="Arial" panose="020B0604020202020204" pitchFamily="34" charset="0"/>
              </a:rPr>
              <a:t>  - kanonistyka: </a:t>
            </a:r>
            <a:r>
              <a:rPr lang="pl-PL" sz="2000" i="1" dirty="0">
                <a:solidFill>
                  <a:srgbClr val="FFFFFF"/>
                </a:solidFill>
                <a:latin typeface="Arial" panose="020B0604020202020204" pitchFamily="34" charset="0"/>
                <a:cs typeface="Arial" panose="020B0604020202020204" pitchFamily="34" charset="0"/>
              </a:rPr>
              <a:t>qui </a:t>
            </a:r>
            <a:r>
              <a:rPr lang="pl-PL" sz="2000" i="1" dirty="0" err="1">
                <a:solidFill>
                  <a:srgbClr val="FFFFFF"/>
                </a:solidFill>
                <a:latin typeface="Arial" panose="020B0604020202020204" pitchFamily="34" charset="0"/>
                <a:cs typeface="Arial" panose="020B0604020202020204" pitchFamily="34" charset="0"/>
              </a:rPr>
              <a:t>tacet</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consentire</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videtur</a:t>
            </a:r>
            <a:r>
              <a:rPr lang="pl-PL" sz="2000" i="1" dirty="0">
                <a:solidFill>
                  <a:srgbClr val="FFFFFF"/>
                </a:solidFill>
                <a:latin typeface="Arial" panose="020B0604020202020204" pitchFamily="34" charset="0"/>
                <a:cs typeface="Arial" panose="020B0604020202020204" pitchFamily="34" charset="0"/>
              </a:rPr>
              <a:t> </a:t>
            </a:r>
            <a:r>
              <a:rPr lang="pl-PL" sz="2000" dirty="0">
                <a:solidFill>
                  <a:srgbClr val="FFFFFF"/>
                </a:solidFill>
                <a:latin typeface="Arial" panose="020B0604020202020204" pitchFamily="34" charset="0"/>
                <a:cs typeface="Arial" panose="020B0604020202020204" pitchFamily="34" charset="0"/>
              </a:rPr>
              <a:t>(kto milczy, zdaje się zgadzać).</a:t>
            </a:r>
          </a:p>
          <a:p>
            <a:pPr defTabSz="449263" eaLnBrk="0" fontAlgn="base" hangingPunct="0">
              <a:spcBef>
                <a:spcPct val="0"/>
              </a:spcBef>
              <a:spcAft>
                <a:spcPct val="0"/>
              </a:spcAft>
              <a:defRPr/>
            </a:pPr>
            <a:endParaRPr lang="pl-PL" sz="2000" dirty="0">
              <a:solidFill>
                <a:srgbClr val="FFFFFF"/>
              </a:solidFill>
              <a:latin typeface="Arial" panose="020B0604020202020204" pitchFamily="34" charset="0"/>
              <a:cs typeface="Arial" panose="020B0604020202020204" pitchFamily="34" charset="0"/>
            </a:endParaRPr>
          </a:p>
          <a:p>
            <a:pPr defTabSz="449263" eaLnBrk="0" fontAlgn="base" hangingPunct="0">
              <a:spcBef>
                <a:spcPct val="0"/>
              </a:spcBef>
              <a:spcAft>
                <a:spcPct val="0"/>
              </a:spcAft>
              <a:defRPr/>
            </a:pPr>
            <a:r>
              <a:rPr lang="pl-PL" sz="2000" b="1" dirty="0">
                <a:solidFill>
                  <a:srgbClr val="FFC000"/>
                </a:solidFill>
                <a:latin typeface="Arial" panose="020B0604020202020204" pitchFamily="34" charset="0"/>
                <a:cs typeface="Arial" panose="020B0604020202020204" pitchFamily="34" charset="0"/>
              </a:rPr>
              <a:t>rozwój znaczenia czynnika subiektywnego – zwycięstwo </a:t>
            </a:r>
            <a:r>
              <a:rPr lang="pl-PL" sz="2000" b="1" i="1" dirty="0" err="1">
                <a:solidFill>
                  <a:srgbClr val="FFC000"/>
                </a:solidFill>
                <a:latin typeface="Arial" panose="020B0604020202020204" pitchFamily="34" charset="0"/>
                <a:cs typeface="Arial" panose="020B0604020202020204" pitchFamily="34" charset="0"/>
              </a:rPr>
              <a:t>voluntas</a:t>
            </a:r>
            <a:r>
              <a:rPr lang="pl-PL" sz="2000" b="1" dirty="0">
                <a:solidFill>
                  <a:srgbClr val="FFC000"/>
                </a:solidFill>
                <a:latin typeface="Arial" panose="020B0604020202020204" pitchFamily="34" charset="0"/>
                <a:cs typeface="Arial" panose="020B0604020202020204" pitchFamily="34" charset="0"/>
              </a:rPr>
              <a:t> nad </a:t>
            </a:r>
            <a:r>
              <a:rPr lang="pl-PL" sz="2000" b="1" i="1" dirty="0">
                <a:solidFill>
                  <a:srgbClr val="FFC000"/>
                </a:solidFill>
                <a:latin typeface="Arial" panose="020B0604020202020204" pitchFamily="34" charset="0"/>
                <a:cs typeface="Arial" panose="020B0604020202020204" pitchFamily="34" charset="0"/>
              </a:rPr>
              <a:t>verba</a:t>
            </a:r>
            <a:r>
              <a:rPr lang="pl-PL" sz="2000" b="1" dirty="0">
                <a:solidFill>
                  <a:srgbClr val="FFC000"/>
                </a:solidFill>
                <a:latin typeface="Arial" panose="020B0604020202020204" pitchFamily="34" charset="0"/>
                <a:cs typeface="Arial" panose="020B0604020202020204" pitchFamily="34" charset="0"/>
              </a:rPr>
              <a:t> </a:t>
            </a:r>
            <a:r>
              <a:rPr lang="pl-PL" sz="2000" i="1" dirty="0">
                <a:solidFill>
                  <a:srgbClr val="FFFFFF"/>
                </a:solidFill>
                <a:latin typeface="Arial" panose="020B0604020202020204" pitchFamily="34" charset="0"/>
                <a:cs typeface="Arial" panose="020B0604020202020204" pitchFamily="34" charset="0"/>
              </a:rPr>
              <a:t>(</a:t>
            </a:r>
            <a:r>
              <a:rPr lang="pl-PL" sz="2000" i="1" dirty="0" err="1">
                <a:solidFill>
                  <a:srgbClr val="FFFFFF"/>
                </a:solidFill>
                <a:latin typeface="Arial" panose="020B0604020202020204" pitchFamily="34" charset="0"/>
                <a:cs typeface="Arial" panose="020B0604020202020204" pitchFamily="34" charset="0"/>
              </a:rPr>
              <a:t>scriptum</a:t>
            </a:r>
            <a:r>
              <a:rPr lang="pl-PL" sz="2000" i="1" dirty="0">
                <a:solidFill>
                  <a:srgbClr val="FFFFFF"/>
                </a:solidFill>
                <a:latin typeface="Arial" panose="020B0604020202020204" pitchFamily="34" charset="0"/>
                <a:cs typeface="Arial" panose="020B0604020202020204" pitchFamily="34" charset="0"/>
              </a:rPr>
              <a:t> – </a:t>
            </a:r>
            <a:r>
              <a:rPr lang="pl-PL" sz="2000" i="1" dirty="0" err="1">
                <a:solidFill>
                  <a:srgbClr val="FFFFFF"/>
                </a:solidFill>
                <a:latin typeface="Arial" panose="020B0604020202020204" pitchFamily="34" charset="0"/>
                <a:cs typeface="Arial" panose="020B0604020202020204" pitchFamily="34" charset="0"/>
              </a:rPr>
              <a:t>sententia</a:t>
            </a:r>
            <a:r>
              <a:rPr lang="pl-PL" sz="2000" dirty="0">
                <a:solidFill>
                  <a:srgbClr val="FFFFFF"/>
                </a:solidFill>
                <a:latin typeface="Arial" panose="020B0604020202020204" pitchFamily="34" charset="0"/>
                <a:cs typeface="Arial" panose="020B0604020202020204" pitchFamily="34" charset="0"/>
              </a:rPr>
              <a:t>)</a:t>
            </a:r>
          </a:p>
          <a:p>
            <a:pPr defTabSz="449263" eaLnBrk="0" fontAlgn="base" hangingPunct="0">
              <a:spcBef>
                <a:spcPct val="0"/>
              </a:spcBef>
              <a:spcAft>
                <a:spcPct val="0"/>
              </a:spcAft>
              <a:defRPr/>
            </a:pPr>
            <a:endParaRPr lang="pl-PL" sz="2000" dirty="0">
              <a:solidFill>
                <a:srgbClr val="FFFFFF"/>
              </a:solidFill>
              <a:latin typeface="Arial" panose="020B0604020202020204" pitchFamily="34" charset="0"/>
              <a:cs typeface="Arial" panose="020B0604020202020204" pitchFamily="34" charset="0"/>
            </a:endParaRPr>
          </a:p>
          <a:p>
            <a:pPr defTabSz="449263" eaLnBrk="0" fontAlgn="base" hangingPunct="0">
              <a:spcBef>
                <a:spcPct val="0"/>
              </a:spcBef>
              <a:spcAft>
                <a:spcPct val="0"/>
              </a:spcAft>
              <a:defRPr/>
            </a:pPr>
            <a:r>
              <a:rPr lang="pl-PL" sz="2000" dirty="0">
                <a:solidFill>
                  <a:srgbClr val="FFC000"/>
                </a:solidFill>
                <a:latin typeface="Arial" panose="020B0604020202020204" pitchFamily="34" charset="0"/>
                <a:cs typeface="Arial" panose="020B0604020202020204" pitchFamily="34" charset="0"/>
              </a:rPr>
              <a:t>reguły wykładni</a:t>
            </a:r>
          </a:p>
          <a:p>
            <a:pPr marL="285750" indent="-285750" defTabSz="449263" eaLnBrk="0" fontAlgn="base" hangingPunct="0">
              <a:spcBef>
                <a:spcPct val="0"/>
              </a:spcBef>
              <a:spcAft>
                <a:spcPct val="0"/>
              </a:spcAft>
              <a:buFontTx/>
              <a:buChar char="-"/>
              <a:defRPr/>
            </a:pPr>
            <a:r>
              <a:rPr lang="pl-PL" sz="2000" dirty="0">
                <a:solidFill>
                  <a:srgbClr val="FFFFFF"/>
                </a:solidFill>
                <a:latin typeface="Arial" panose="020B0604020202020204" pitchFamily="34" charset="0"/>
                <a:cs typeface="Arial" panose="020B0604020202020204" pitchFamily="34" charset="0"/>
              </a:rPr>
              <a:t>tzw. reguła </a:t>
            </a:r>
            <a:r>
              <a:rPr lang="pl-PL" sz="2000" dirty="0" err="1">
                <a:solidFill>
                  <a:srgbClr val="FFFFFF"/>
                </a:solidFill>
                <a:latin typeface="Arial" panose="020B0604020202020204" pitchFamily="34" charset="0"/>
                <a:cs typeface="Arial" panose="020B0604020202020204" pitchFamily="34" charset="0"/>
              </a:rPr>
              <a:t>Celsusa</a:t>
            </a:r>
            <a:r>
              <a:rPr lang="pl-PL" sz="2000" dirty="0">
                <a:solidFill>
                  <a:srgbClr val="FFFFFF"/>
                </a:solidFill>
                <a:latin typeface="Arial" panose="020B0604020202020204" pitchFamily="34" charset="0"/>
                <a:cs typeface="Arial" panose="020B0604020202020204" pitchFamily="34" charset="0"/>
              </a:rPr>
              <a:t> (D. 34,5,26: </a:t>
            </a:r>
            <a:r>
              <a:rPr lang="pl-PL" sz="2000" i="1" dirty="0" err="1">
                <a:solidFill>
                  <a:srgbClr val="FFFFFF"/>
                </a:solidFill>
                <a:latin typeface="Arial" panose="020B0604020202020204" pitchFamily="34" charset="0"/>
                <a:cs typeface="Arial" panose="020B0604020202020204" pitchFamily="34" charset="0"/>
              </a:rPr>
              <a:t>ambiguitas</a:t>
            </a:r>
            <a:r>
              <a:rPr lang="pl-PL" sz="2000" i="1" dirty="0">
                <a:solidFill>
                  <a:srgbClr val="FFFFFF"/>
                </a:solidFill>
                <a:latin typeface="Arial" panose="020B0604020202020204" pitchFamily="34" charset="0"/>
                <a:cs typeface="Arial" panose="020B0604020202020204" pitchFamily="34" charset="0"/>
              </a:rPr>
              <a:t> contra </a:t>
            </a:r>
            <a:r>
              <a:rPr lang="pl-PL" sz="2000" i="1" dirty="0" err="1">
                <a:solidFill>
                  <a:srgbClr val="FFFFFF"/>
                </a:solidFill>
                <a:latin typeface="Arial" panose="020B0604020202020204" pitchFamily="34" charset="0"/>
                <a:cs typeface="Arial" panose="020B0604020202020204" pitchFamily="34" charset="0"/>
              </a:rPr>
              <a:t>stipulatorem</a:t>
            </a:r>
            <a:r>
              <a:rPr lang="pl-PL" sz="2000" i="1" dirty="0">
                <a:solidFill>
                  <a:srgbClr val="FFFFFF"/>
                </a:solidFill>
                <a:latin typeface="Arial" panose="020B0604020202020204" pitchFamily="34" charset="0"/>
                <a:cs typeface="Arial" panose="020B0604020202020204" pitchFamily="34" charset="0"/>
              </a:rPr>
              <a:t> – </a:t>
            </a:r>
            <a:r>
              <a:rPr lang="pl-PL" sz="2000" dirty="0">
                <a:solidFill>
                  <a:srgbClr val="FFFFFF"/>
                </a:solidFill>
                <a:latin typeface="Arial" panose="020B0604020202020204" pitchFamily="34" charset="0"/>
                <a:cs typeface="Arial" panose="020B0604020202020204" pitchFamily="34" charset="0"/>
              </a:rPr>
              <a:t>dwuznaczność działa przeciwko składającemu stypulację) - wykładnia </a:t>
            </a:r>
            <a:r>
              <a:rPr lang="pl-PL" sz="2000" i="1" dirty="0">
                <a:solidFill>
                  <a:srgbClr val="FFFFFF"/>
                </a:solidFill>
                <a:latin typeface="Arial" panose="020B0604020202020204" pitchFamily="34" charset="0"/>
                <a:cs typeface="Arial" panose="020B0604020202020204" pitchFamily="34" charset="0"/>
              </a:rPr>
              <a:t>in dubio contra </a:t>
            </a:r>
            <a:r>
              <a:rPr lang="pl-PL" sz="2000" i="1" dirty="0" err="1">
                <a:solidFill>
                  <a:srgbClr val="FFFFFF"/>
                </a:solidFill>
                <a:latin typeface="Arial" panose="020B0604020202020204" pitchFamily="34" charset="0"/>
                <a:cs typeface="Arial" panose="020B0604020202020204" pitchFamily="34" charset="0"/>
              </a:rPr>
              <a:t>proferentem</a:t>
            </a:r>
            <a:r>
              <a:rPr lang="pl-PL" sz="2000" i="1" dirty="0">
                <a:solidFill>
                  <a:srgbClr val="FFFFFF"/>
                </a:solidFill>
                <a:latin typeface="Arial" panose="020B0604020202020204" pitchFamily="34" charset="0"/>
                <a:cs typeface="Arial" panose="020B0604020202020204" pitchFamily="34" charset="0"/>
              </a:rPr>
              <a:t> </a:t>
            </a:r>
            <a:r>
              <a:rPr lang="pl-PL" sz="2000" dirty="0">
                <a:solidFill>
                  <a:srgbClr val="FFFFFF"/>
                </a:solidFill>
                <a:latin typeface="Arial" panose="020B0604020202020204" pitchFamily="34" charset="0"/>
                <a:cs typeface="Arial" panose="020B0604020202020204" pitchFamily="34" charset="0"/>
              </a:rPr>
              <a:t>(w przypadku wątpliwości [wykładnia] przeciwko składającemu oświadczenie)</a:t>
            </a:r>
            <a:endParaRPr lang="pl-PL" sz="2000" i="1" dirty="0">
              <a:solidFill>
                <a:srgbClr val="FFFFFF"/>
              </a:solidFill>
              <a:latin typeface="Arial" panose="020B0604020202020204" pitchFamily="34" charset="0"/>
              <a:cs typeface="Arial" panose="020B0604020202020204" pitchFamily="34" charset="0"/>
            </a:endParaRPr>
          </a:p>
          <a:p>
            <a:pPr marL="285750" indent="-285750" defTabSz="449263" eaLnBrk="0" fontAlgn="base" hangingPunct="0">
              <a:spcBef>
                <a:spcPct val="0"/>
              </a:spcBef>
              <a:spcAft>
                <a:spcPct val="0"/>
              </a:spcAft>
              <a:buFontTx/>
              <a:buChar char="-"/>
              <a:defRPr/>
            </a:pPr>
            <a:r>
              <a:rPr lang="pl-PL" sz="2000" dirty="0">
                <a:solidFill>
                  <a:srgbClr val="FFFFFF"/>
                </a:solidFill>
                <a:latin typeface="Arial" panose="020B0604020202020204" pitchFamily="34" charset="0"/>
                <a:cs typeface="Arial" panose="020B0604020202020204" pitchFamily="34" charset="0"/>
              </a:rPr>
              <a:t>utrzymanie czynności prawnej w mocy niż uznanie jej za nieważną (D. 34,5,12:</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ut</a:t>
            </a:r>
            <a:r>
              <a:rPr lang="pl-PL" sz="2000" i="1" dirty="0">
                <a:solidFill>
                  <a:srgbClr val="FFFFFF"/>
                </a:solidFill>
                <a:latin typeface="Arial" panose="020B0604020202020204" pitchFamily="34" charset="0"/>
                <a:cs typeface="Arial" panose="020B0604020202020204" pitchFamily="34" charset="0"/>
              </a:rPr>
              <a:t> res </a:t>
            </a:r>
            <a:r>
              <a:rPr lang="pl-PL" sz="2000" i="1" dirty="0" err="1">
                <a:solidFill>
                  <a:srgbClr val="FFFFFF"/>
                </a:solidFill>
                <a:latin typeface="Arial" panose="020B0604020202020204" pitchFamily="34" charset="0"/>
                <a:cs typeface="Arial" panose="020B0604020202020204" pitchFamily="34" charset="0"/>
              </a:rPr>
              <a:t>magis</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valeat</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quam</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pereat</a:t>
            </a:r>
            <a:r>
              <a:rPr lang="pl-PL" sz="2000" i="1" dirty="0">
                <a:solidFill>
                  <a:srgbClr val="FFFFFF"/>
                </a:solidFill>
                <a:latin typeface="Arial" panose="020B0604020202020204" pitchFamily="34" charset="0"/>
                <a:cs typeface="Arial" panose="020B0604020202020204" pitchFamily="34" charset="0"/>
              </a:rPr>
              <a:t> – </a:t>
            </a:r>
            <a:r>
              <a:rPr lang="pl-PL" sz="2000" dirty="0">
                <a:solidFill>
                  <a:srgbClr val="FFFFFF"/>
                </a:solidFill>
                <a:latin typeface="Arial" panose="020B0604020202020204" pitchFamily="34" charset="0"/>
                <a:cs typeface="Arial" panose="020B0604020202020204" pitchFamily="34" charset="0"/>
              </a:rPr>
              <a:t>lepiej jest by rzecz miała skutek niż nie wywarła skutku)</a:t>
            </a:r>
          </a:p>
          <a:p>
            <a:pPr marL="285750" indent="-285750" defTabSz="449263" eaLnBrk="0" fontAlgn="base" hangingPunct="0">
              <a:spcBef>
                <a:spcPct val="0"/>
              </a:spcBef>
              <a:spcAft>
                <a:spcPct val="0"/>
              </a:spcAft>
              <a:buFontTx/>
              <a:buChar char="-"/>
              <a:defRPr/>
            </a:pPr>
            <a:r>
              <a:rPr lang="pl-PL" sz="2000" i="1" dirty="0" err="1">
                <a:solidFill>
                  <a:srgbClr val="FFFFFF"/>
                </a:solidFill>
                <a:latin typeface="Arial" panose="020B0604020202020204" pitchFamily="34" charset="0"/>
                <a:cs typeface="Arial" panose="020B0604020202020204" pitchFamily="34" charset="0"/>
              </a:rPr>
              <a:t>favores</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favor</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testamenti</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favor</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libertatis</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favor</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dotis</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favor</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nuptiarum</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favor</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debitoris</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favor</a:t>
            </a:r>
            <a:r>
              <a:rPr lang="pl-PL" sz="2000" i="1" dirty="0">
                <a:solidFill>
                  <a:srgbClr val="FFFFFF"/>
                </a:solidFill>
                <a:latin typeface="Arial" panose="020B0604020202020204" pitchFamily="34" charset="0"/>
                <a:cs typeface="Arial" panose="020B0604020202020204" pitchFamily="34" charset="0"/>
              </a:rPr>
              <a:t> rei, </a:t>
            </a:r>
            <a:r>
              <a:rPr lang="pl-PL" sz="2000" i="1" dirty="0" err="1">
                <a:solidFill>
                  <a:srgbClr val="FFFFFF"/>
                </a:solidFill>
                <a:latin typeface="Arial" panose="020B0604020202020204" pitchFamily="34" charset="0"/>
                <a:cs typeface="Arial" panose="020B0604020202020204" pitchFamily="34" charset="0"/>
              </a:rPr>
              <a:t>favor</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pupillorum</a:t>
            </a:r>
            <a:endParaRPr lang="pl-PL" sz="2000" i="1" dirty="0">
              <a:solidFill>
                <a:srgbClr val="FFFFFF"/>
              </a:solidFill>
              <a:latin typeface="Arial" panose="020B0604020202020204" pitchFamily="34" charset="0"/>
              <a:cs typeface="Arial" panose="020B0604020202020204" pitchFamily="34" charset="0"/>
            </a:endParaRPr>
          </a:p>
          <a:p>
            <a:pPr marL="285750" indent="-285750" defTabSz="449263" eaLnBrk="0" fontAlgn="base" hangingPunct="0">
              <a:spcBef>
                <a:spcPct val="0"/>
              </a:spcBef>
              <a:spcAft>
                <a:spcPct val="0"/>
              </a:spcAft>
              <a:buFontTx/>
              <a:buChar char="-"/>
              <a:defRPr/>
            </a:pPr>
            <a:r>
              <a:rPr lang="pl-PL" sz="2000" dirty="0">
                <a:solidFill>
                  <a:srgbClr val="FFFFFF"/>
                </a:solidFill>
                <a:latin typeface="Arial" panose="020B0604020202020204" pitchFamily="34" charset="0"/>
                <a:cs typeface="Arial" panose="020B0604020202020204" pitchFamily="34" charset="0"/>
              </a:rPr>
              <a:t>Tylko prawo spadkowe: </a:t>
            </a:r>
            <a:r>
              <a:rPr lang="pl-PL" sz="2000" i="1" dirty="0" err="1">
                <a:solidFill>
                  <a:srgbClr val="FFFFFF"/>
                </a:solidFill>
                <a:latin typeface="Arial" panose="020B0604020202020204" pitchFamily="34" charset="0"/>
                <a:cs typeface="Arial" panose="020B0604020202020204" pitchFamily="34" charset="0"/>
              </a:rPr>
              <a:t>falsa</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demonstratio</a:t>
            </a:r>
            <a:r>
              <a:rPr lang="pl-PL" sz="2000" i="1" dirty="0">
                <a:solidFill>
                  <a:srgbClr val="FFFFFF"/>
                </a:solidFill>
                <a:latin typeface="Arial" panose="020B0604020202020204" pitchFamily="34" charset="0"/>
                <a:cs typeface="Arial" panose="020B0604020202020204" pitchFamily="34" charset="0"/>
              </a:rPr>
              <a:t> non </a:t>
            </a:r>
            <a:r>
              <a:rPr lang="pl-PL" sz="2000" i="1" dirty="0" err="1">
                <a:solidFill>
                  <a:srgbClr val="FFFFFF"/>
                </a:solidFill>
                <a:latin typeface="Arial" panose="020B0604020202020204" pitchFamily="34" charset="0"/>
                <a:cs typeface="Arial" panose="020B0604020202020204" pitchFamily="34" charset="0"/>
              </a:rPr>
              <a:t>nocet</a:t>
            </a:r>
            <a:r>
              <a:rPr lang="pl-PL" sz="2000" i="1" dirty="0">
                <a:solidFill>
                  <a:srgbClr val="FFFFFF"/>
                </a:solidFill>
                <a:latin typeface="Arial" panose="020B0604020202020204" pitchFamily="34" charset="0"/>
                <a:cs typeface="Arial" panose="020B0604020202020204" pitchFamily="34" charset="0"/>
              </a:rPr>
              <a:t> </a:t>
            </a:r>
            <a:r>
              <a:rPr lang="pl-PL" sz="2000" dirty="0">
                <a:solidFill>
                  <a:srgbClr val="FFFFFF"/>
                </a:solidFill>
                <a:latin typeface="Arial" panose="020B0604020202020204" pitchFamily="34" charset="0"/>
                <a:cs typeface="Arial" panose="020B0604020202020204" pitchFamily="34" charset="0"/>
              </a:rPr>
              <a:t>(błędne oznaczenie nie szkodzi; rozszerzenie – </a:t>
            </a:r>
            <a:r>
              <a:rPr lang="pl-PL" sz="2000" i="1" dirty="0" err="1">
                <a:solidFill>
                  <a:srgbClr val="FFFFFF"/>
                </a:solidFill>
                <a:latin typeface="Arial" panose="020B0604020202020204" pitchFamily="34" charset="0"/>
                <a:cs typeface="Arial" panose="020B0604020202020204" pitchFamily="34" charset="0"/>
              </a:rPr>
              <a:t>ius</a:t>
            </a:r>
            <a:r>
              <a:rPr lang="pl-PL" sz="2000" i="1" dirty="0">
                <a:solidFill>
                  <a:srgbClr val="FFFFFF"/>
                </a:solidFill>
                <a:latin typeface="Arial" panose="020B0604020202020204" pitchFamily="34" charset="0"/>
                <a:cs typeface="Arial" panose="020B0604020202020204" pitchFamily="34" charset="0"/>
              </a:rPr>
              <a:t> </a:t>
            </a:r>
            <a:r>
              <a:rPr lang="pl-PL" sz="2000" i="1" dirty="0" err="1">
                <a:solidFill>
                  <a:srgbClr val="FFFFFF"/>
                </a:solidFill>
                <a:latin typeface="Arial" panose="020B0604020202020204" pitchFamily="34" charset="0"/>
                <a:cs typeface="Arial" panose="020B0604020202020204" pitchFamily="34" charset="0"/>
              </a:rPr>
              <a:t>commune</a:t>
            </a:r>
            <a:r>
              <a:rPr lang="pl-PL" sz="2000" dirty="0">
                <a:solidFill>
                  <a:srgbClr val="FFFFFF"/>
                </a:solidFill>
                <a:latin typeface="Arial" panose="020B0604020202020204" pitchFamily="34" charset="0"/>
                <a:cs typeface="Arial" panose="020B0604020202020204" pitchFamily="34" charset="0"/>
              </a:rPr>
              <a:t>)</a:t>
            </a:r>
          </a:p>
          <a:p>
            <a:pPr defTabSz="449263" eaLnBrk="0" fontAlgn="base" hangingPunct="0">
              <a:spcBef>
                <a:spcPct val="0"/>
              </a:spcBef>
              <a:spcAft>
                <a:spcPct val="0"/>
              </a:spcAft>
              <a:defRPr/>
            </a:pPr>
            <a:endParaRPr lang="pl-PL" sz="2000" dirty="0">
              <a:solidFill>
                <a:srgbClr val="FFFFFF"/>
              </a:solidFill>
              <a:latin typeface="Arial" panose="020B0604020202020204" pitchFamily="34" charset="0"/>
              <a:cs typeface="Arial" panose="020B0604020202020204" pitchFamily="34" charset="0"/>
            </a:endParaRPr>
          </a:p>
          <a:p>
            <a:pPr defTabSz="449263" eaLnBrk="0" fontAlgn="base" hangingPunct="0">
              <a:spcBef>
                <a:spcPct val="0"/>
              </a:spcBef>
              <a:spcAft>
                <a:spcPct val="0"/>
              </a:spcAft>
              <a:defRPr/>
            </a:pPr>
            <a:r>
              <a:rPr lang="pl-PL" sz="2000" dirty="0" err="1">
                <a:solidFill>
                  <a:srgbClr val="FFC000"/>
                </a:solidFill>
                <a:latin typeface="Arial" panose="020B0604020202020204" pitchFamily="34" charset="0"/>
                <a:cs typeface="Arial" panose="020B0604020202020204" pitchFamily="34" charset="0"/>
              </a:rPr>
              <a:t>Pandektystyka</a:t>
            </a:r>
            <a:r>
              <a:rPr lang="pl-PL" sz="2000" dirty="0">
                <a:solidFill>
                  <a:srgbClr val="FFC000"/>
                </a:solidFill>
                <a:latin typeface="Arial" panose="020B0604020202020204" pitchFamily="34" charset="0"/>
                <a:cs typeface="Arial" panose="020B0604020202020204" pitchFamily="34" charset="0"/>
              </a:rPr>
              <a:t>: od teorii woli do teorii oświadczenia</a:t>
            </a:r>
            <a:endParaRPr lang="pl-PL" sz="2000" dirty="0">
              <a:solidFill>
                <a:srgbClr val="FFFFFF"/>
              </a:solidFill>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03CC23-8687-4B2E-7FD3-BD13A2B97182}"/>
              </a:ext>
            </a:extLst>
          </p:cNvPr>
          <p:cNvSpPr>
            <a:spLocks noGrp="1"/>
          </p:cNvSpPr>
          <p:nvPr>
            <p:ph type="title"/>
          </p:nvPr>
        </p:nvSpPr>
        <p:spPr>
          <a:xfrm>
            <a:off x="2209800" y="0"/>
            <a:ext cx="7767638" cy="476250"/>
          </a:xfrm>
        </p:spPr>
        <p:txBody>
          <a:bodyPr/>
          <a:lstStyle/>
          <a:p>
            <a:pPr>
              <a:defRPr/>
            </a:pPr>
            <a:r>
              <a:rPr lang="pl-PL" sz="2800" dirty="0">
                <a:solidFill>
                  <a:srgbClr val="FFFF00"/>
                </a:solidFill>
                <a:latin typeface="Arial" panose="020B0604020202020204" pitchFamily="34" charset="0"/>
              </a:rPr>
              <a:t>Wady czynności prawnych</a:t>
            </a:r>
          </a:p>
        </p:txBody>
      </p:sp>
      <p:sp>
        <p:nvSpPr>
          <p:cNvPr id="11267" name="Prostokąt 2">
            <a:extLst>
              <a:ext uri="{FF2B5EF4-FFF2-40B4-BE49-F238E27FC236}">
                <a16:creationId xmlns:a16="http://schemas.microsoft.com/office/drawing/2014/main" id="{D1418514-B1F7-93EE-A8BF-29BEE4D67718}"/>
              </a:ext>
            </a:extLst>
          </p:cNvPr>
          <p:cNvSpPr>
            <a:spLocks noChangeArrowheads="1"/>
          </p:cNvSpPr>
          <p:nvPr/>
        </p:nvSpPr>
        <p:spPr bwMode="auto">
          <a:xfrm>
            <a:off x="345440" y="692151"/>
            <a:ext cx="11846560" cy="6524863"/>
          </a:xfrm>
          <a:prstGeom prst="rect">
            <a:avLst/>
          </a:prstGeom>
          <a:noFill/>
          <a:ln>
            <a:noFill/>
          </a:ln>
        </p:spPr>
        <p:txBody>
          <a:bodyPr wrap="square">
            <a:spAutoFit/>
          </a:bodyPr>
          <a:lstStyle/>
          <a:p>
            <a:pPr algn="just" defTabSz="449263" eaLnBrk="0" fontAlgn="base" hangingPunct="0">
              <a:spcBef>
                <a:spcPct val="0"/>
              </a:spcBef>
              <a:spcAft>
                <a:spcPct val="0"/>
              </a:spcAft>
              <a:defRPr/>
            </a:pPr>
            <a:r>
              <a:rPr lang="pl-PL" altLang="pl-PL" sz="2200" dirty="0">
                <a:solidFill>
                  <a:srgbClr val="FFC000"/>
                </a:solidFill>
                <a:latin typeface="Arial" panose="020B0604020202020204" pitchFamily="34" charset="0"/>
                <a:cs typeface="Arial" panose="020B0604020202020204" pitchFamily="34" charset="0"/>
              </a:rPr>
              <a:t>Zamierzona rozbieżność między wolą a jej oświadczeniem</a:t>
            </a:r>
          </a:p>
          <a:p>
            <a:pPr algn="just" defTabSz="449263" eaLnBrk="0" fontAlgn="base" hangingPunct="0">
              <a:spcBef>
                <a:spcPct val="0"/>
              </a:spcBef>
              <a:spcAft>
                <a:spcPct val="0"/>
              </a:spcAft>
              <a:defRPr/>
            </a:pPr>
            <a:r>
              <a:rPr lang="pl-PL" altLang="pl-PL" sz="2200" dirty="0">
                <a:solidFill>
                  <a:srgbClr val="FFFFFF"/>
                </a:solidFill>
                <a:latin typeface="Arial" panose="020B0604020202020204" pitchFamily="34" charset="0"/>
                <a:cs typeface="Arial" panose="020B0604020202020204" pitchFamily="34" charset="0"/>
              </a:rPr>
              <a:t>- </a:t>
            </a:r>
            <a:r>
              <a:rPr lang="pl-PL" altLang="pl-PL" sz="2200" dirty="0">
                <a:solidFill>
                  <a:srgbClr val="FFFF00"/>
                </a:solidFill>
                <a:latin typeface="Arial" panose="020B0604020202020204" pitchFamily="34" charset="0"/>
                <a:cs typeface="Arial" panose="020B0604020202020204" pitchFamily="34" charset="0"/>
              </a:rPr>
              <a:t>Oświadczenie złożone nie na serio</a:t>
            </a:r>
            <a:r>
              <a:rPr lang="pl-PL" altLang="pl-PL" sz="2200" dirty="0">
                <a:solidFill>
                  <a:srgbClr val="FFFFFF"/>
                </a:solidFill>
                <a:latin typeface="Arial" panose="020B0604020202020204" pitchFamily="34" charset="0"/>
                <a:cs typeface="Arial" panose="020B0604020202020204" pitchFamily="34" charset="0"/>
              </a:rPr>
              <a:t>, np. na scenie czy dla żartu (</a:t>
            </a:r>
            <a:r>
              <a:rPr lang="pl-PL" altLang="pl-PL" sz="2200" i="1" dirty="0">
                <a:solidFill>
                  <a:srgbClr val="FFFFFF"/>
                </a:solidFill>
                <a:latin typeface="Arial" panose="020B0604020202020204" pitchFamily="34" charset="0"/>
                <a:cs typeface="Arial" panose="020B0604020202020204" pitchFamily="34" charset="0"/>
              </a:rPr>
              <a:t>per </a:t>
            </a:r>
            <a:r>
              <a:rPr lang="pl-PL" altLang="pl-PL" sz="2200" i="1" dirty="0" err="1">
                <a:solidFill>
                  <a:srgbClr val="FFFFFF"/>
                </a:solidFill>
                <a:latin typeface="Arial" panose="020B0604020202020204" pitchFamily="34" charset="0"/>
                <a:cs typeface="Arial" panose="020B0604020202020204" pitchFamily="34" charset="0"/>
              </a:rPr>
              <a:t>iocum</a:t>
            </a:r>
            <a:r>
              <a:rPr lang="pl-PL" altLang="pl-PL" sz="2200" dirty="0">
                <a:solidFill>
                  <a:srgbClr val="FFFFFF"/>
                </a:solidFill>
                <a:latin typeface="Arial" panose="020B0604020202020204" pitchFamily="34" charset="0"/>
                <a:cs typeface="Arial" panose="020B0604020202020204" pitchFamily="34" charset="0"/>
              </a:rPr>
              <a:t>)</a:t>
            </a:r>
          </a:p>
          <a:p>
            <a:pPr marL="342900" indent="-342900" algn="just" defTabSz="449263" eaLnBrk="0" fontAlgn="base" hangingPunct="0">
              <a:spcBef>
                <a:spcPct val="0"/>
              </a:spcBef>
              <a:spcAft>
                <a:spcPct val="0"/>
              </a:spcAft>
              <a:buFontTx/>
              <a:buChar char="-"/>
              <a:defRPr/>
            </a:pPr>
            <a:r>
              <a:rPr lang="pl-PL" altLang="pl-PL" sz="2200" u="sng" dirty="0">
                <a:solidFill>
                  <a:srgbClr val="FFFF00"/>
                </a:solidFill>
                <a:latin typeface="Arial" panose="020B0604020202020204" pitchFamily="34" charset="0"/>
                <a:cs typeface="Arial" panose="020B0604020202020204" pitchFamily="34" charset="0"/>
              </a:rPr>
              <a:t>Oświadczenie pozorne (</a:t>
            </a:r>
            <a:r>
              <a:rPr lang="pl-PL" altLang="pl-PL" sz="2200" i="1" u="sng" dirty="0" err="1">
                <a:solidFill>
                  <a:srgbClr val="FFFF00"/>
                </a:solidFill>
                <a:latin typeface="Arial" panose="020B0604020202020204" pitchFamily="34" charset="0"/>
                <a:cs typeface="Arial" panose="020B0604020202020204" pitchFamily="34" charset="0"/>
              </a:rPr>
              <a:t>simulatio</a:t>
            </a:r>
            <a:r>
              <a:rPr lang="pl-PL" altLang="pl-PL" sz="2200" u="sng" dirty="0">
                <a:solidFill>
                  <a:srgbClr val="FFFF00"/>
                </a:solidFill>
                <a:latin typeface="Arial" panose="020B0604020202020204" pitchFamily="34" charset="0"/>
                <a:cs typeface="Arial" panose="020B0604020202020204" pitchFamily="34" charset="0"/>
              </a:rPr>
              <a:t>)</a:t>
            </a:r>
            <a:r>
              <a:rPr lang="pl-PL" altLang="pl-PL" sz="2200" dirty="0">
                <a:solidFill>
                  <a:srgbClr val="FFFF00"/>
                </a:solidFill>
                <a:latin typeface="Arial" panose="020B0604020202020204" pitchFamily="34" charset="0"/>
                <a:cs typeface="Arial" panose="020B0604020202020204" pitchFamily="34" charset="0"/>
              </a:rPr>
              <a:t> </a:t>
            </a:r>
            <a:r>
              <a:rPr lang="pl-PL" altLang="pl-PL" sz="2200" dirty="0">
                <a:solidFill>
                  <a:srgbClr val="FFFFFF"/>
                </a:solidFill>
                <a:latin typeface="Arial" panose="020B0604020202020204" pitchFamily="34" charset="0"/>
                <a:cs typeface="Arial" panose="020B0604020202020204" pitchFamily="34" charset="0"/>
              </a:rPr>
              <a:t>– w celu obejścia prawa</a:t>
            </a:r>
          </a:p>
          <a:p>
            <a:pPr marL="342900" indent="-342900" algn="just" defTabSz="449263" eaLnBrk="0" fontAlgn="base" hangingPunct="0">
              <a:spcBef>
                <a:spcPct val="0"/>
              </a:spcBef>
              <a:spcAft>
                <a:spcPct val="0"/>
              </a:spcAft>
              <a:buFontTx/>
              <a:buChar char="-"/>
              <a:defRPr/>
            </a:pPr>
            <a:r>
              <a:rPr lang="pl-PL" altLang="pl-PL" sz="2200" dirty="0">
                <a:solidFill>
                  <a:srgbClr val="FFFF00"/>
                </a:solidFill>
                <a:latin typeface="Arial" panose="020B0604020202020204" pitchFamily="34" charset="0"/>
                <a:cs typeface="Arial" panose="020B0604020202020204" pitchFamily="34" charset="0"/>
              </a:rPr>
              <a:t>Zastrzeżenie potajemne (</a:t>
            </a:r>
            <a:r>
              <a:rPr lang="pl-PL" altLang="pl-PL" sz="2200" i="1" dirty="0" err="1">
                <a:solidFill>
                  <a:srgbClr val="FFFF00"/>
                </a:solidFill>
                <a:latin typeface="Arial" panose="020B0604020202020204" pitchFamily="34" charset="0"/>
                <a:cs typeface="Arial" panose="020B0604020202020204" pitchFamily="34" charset="0"/>
              </a:rPr>
              <a:t>reservatio</a:t>
            </a:r>
            <a:r>
              <a:rPr lang="pl-PL" altLang="pl-PL" sz="2200" i="1" dirty="0">
                <a:solidFill>
                  <a:srgbClr val="FFFF00"/>
                </a:solidFill>
                <a:latin typeface="Arial" panose="020B0604020202020204" pitchFamily="34" charset="0"/>
                <a:cs typeface="Arial" panose="020B0604020202020204" pitchFamily="34" charset="0"/>
              </a:rPr>
              <a:t> </a:t>
            </a:r>
            <a:r>
              <a:rPr lang="pl-PL" altLang="pl-PL" sz="2200" i="1" dirty="0" err="1">
                <a:solidFill>
                  <a:srgbClr val="FFFF00"/>
                </a:solidFill>
                <a:latin typeface="Arial" panose="020B0604020202020204" pitchFamily="34" charset="0"/>
                <a:cs typeface="Arial" panose="020B0604020202020204" pitchFamily="34" charset="0"/>
              </a:rPr>
              <a:t>mentalis</a:t>
            </a:r>
            <a:r>
              <a:rPr lang="pl-PL" altLang="pl-PL" sz="2200" dirty="0">
                <a:solidFill>
                  <a:srgbClr val="FFFF00"/>
                </a:solidFill>
                <a:latin typeface="Arial" panose="020B0604020202020204" pitchFamily="34" charset="0"/>
                <a:cs typeface="Arial" panose="020B0604020202020204" pitchFamily="34" charset="0"/>
              </a:rPr>
              <a:t>) </a:t>
            </a:r>
            <a:r>
              <a:rPr lang="pl-PL" altLang="pl-PL" sz="2200" dirty="0">
                <a:solidFill>
                  <a:srgbClr val="FFFFFF"/>
                </a:solidFill>
                <a:latin typeface="Arial" panose="020B0604020202020204" pitchFamily="34" charset="0"/>
                <a:cs typeface="Arial" panose="020B0604020202020204" pitchFamily="34" charset="0"/>
              </a:rPr>
              <a:t>– w pełni kanonistyka (jedna strona zastrzega - małżeństwo)</a:t>
            </a:r>
          </a:p>
          <a:p>
            <a:pPr marL="285750" indent="-285750" algn="just" defTabSz="449263" eaLnBrk="0" fontAlgn="base" hangingPunct="0">
              <a:spcBef>
                <a:spcPct val="0"/>
              </a:spcBef>
              <a:spcAft>
                <a:spcPct val="0"/>
              </a:spcAft>
              <a:buFontTx/>
              <a:buChar char="-"/>
              <a:defRPr/>
            </a:pPr>
            <a:endParaRPr lang="pl-PL" altLang="pl-PL" sz="2200" dirty="0">
              <a:solidFill>
                <a:srgbClr val="FFFFFF"/>
              </a:solidFill>
              <a:latin typeface="Arial" panose="020B0604020202020204" pitchFamily="34" charset="0"/>
              <a:cs typeface="Arial" panose="020B0604020202020204" pitchFamily="34" charset="0"/>
            </a:endParaRPr>
          </a:p>
          <a:p>
            <a:pPr algn="just" defTabSz="449263" eaLnBrk="0" fontAlgn="base" hangingPunct="0">
              <a:spcBef>
                <a:spcPct val="0"/>
              </a:spcBef>
              <a:spcAft>
                <a:spcPct val="0"/>
              </a:spcAft>
              <a:defRPr/>
            </a:pPr>
            <a:r>
              <a:rPr lang="pl-PL" altLang="pl-PL" sz="2200" dirty="0">
                <a:solidFill>
                  <a:srgbClr val="FFC000"/>
                </a:solidFill>
                <a:latin typeface="Arial" panose="020B0604020202020204" pitchFamily="34" charset="0"/>
                <a:cs typeface="Arial" panose="020B0604020202020204" pitchFamily="34" charset="0"/>
              </a:rPr>
              <a:t>Niezamierzona rozbieżność między wolą a oświadczeniem</a:t>
            </a:r>
          </a:p>
          <a:p>
            <a:pPr algn="just" defTabSz="449263" eaLnBrk="0" fontAlgn="base" hangingPunct="0">
              <a:spcBef>
                <a:spcPct val="0"/>
              </a:spcBef>
              <a:spcAft>
                <a:spcPct val="0"/>
              </a:spcAft>
              <a:defRPr/>
            </a:pPr>
            <a:r>
              <a:rPr lang="pl-PL" altLang="pl-PL" sz="2200" dirty="0">
                <a:solidFill>
                  <a:srgbClr val="FFFFFF"/>
                </a:solidFill>
                <a:latin typeface="Arial" panose="020B0604020202020204" pitchFamily="34" charset="0"/>
                <a:cs typeface="Arial" panose="020B0604020202020204" pitchFamily="34" charset="0"/>
              </a:rPr>
              <a:t>- </a:t>
            </a:r>
            <a:r>
              <a:rPr lang="pl-PL" altLang="pl-PL" sz="2200" u="sng" dirty="0">
                <a:solidFill>
                  <a:srgbClr val="FFFF00"/>
                </a:solidFill>
                <a:latin typeface="Arial" panose="020B0604020202020204" pitchFamily="34" charset="0"/>
                <a:cs typeface="Arial" panose="020B0604020202020204" pitchFamily="34" charset="0"/>
              </a:rPr>
              <a:t>błąd (</a:t>
            </a:r>
            <a:r>
              <a:rPr lang="pl-PL" altLang="pl-PL" sz="2200" i="1" u="sng" dirty="0">
                <a:solidFill>
                  <a:srgbClr val="FFFF00"/>
                </a:solidFill>
                <a:latin typeface="Arial" panose="020B0604020202020204" pitchFamily="34" charset="0"/>
                <a:cs typeface="Arial" panose="020B0604020202020204" pitchFamily="34" charset="0"/>
              </a:rPr>
              <a:t>error</a:t>
            </a:r>
            <a:r>
              <a:rPr lang="pl-PL" altLang="pl-PL" sz="2200" u="sng" dirty="0">
                <a:solidFill>
                  <a:srgbClr val="FFFF00"/>
                </a:solidFill>
                <a:latin typeface="Arial" panose="020B0604020202020204" pitchFamily="34" charset="0"/>
                <a:cs typeface="Arial" panose="020B0604020202020204" pitchFamily="34" charset="0"/>
              </a:rPr>
              <a:t>): </a:t>
            </a:r>
            <a:r>
              <a:rPr lang="pl-PL" altLang="pl-PL" sz="2200" dirty="0">
                <a:solidFill>
                  <a:srgbClr val="FFFFFF"/>
                </a:solidFill>
                <a:latin typeface="Arial" panose="020B0604020202020204" pitchFamily="34" charset="0"/>
                <a:cs typeface="Arial" panose="020B0604020202020204" pitchFamily="34" charset="0"/>
              </a:rPr>
              <a:t>automatyczna nieważność (</a:t>
            </a:r>
            <a:r>
              <a:rPr lang="pl-PL" altLang="pl-PL" sz="2200" i="1" dirty="0" err="1">
                <a:solidFill>
                  <a:srgbClr val="FFFFFF"/>
                </a:solidFill>
                <a:latin typeface="Arial" panose="020B0604020202020204" pitchFamily="34" charset="0"/>
                <a:cs typeface="Arial" panose="020B0604020202020204" pitchFamily="34" charset="0"/>
              </a:rPr>
              <a:t>dissensus</a:t>
            </a:r>
            <a:r>
              <a:rPr lang="pl-PL" altLang="pl-PL" sz="2200" dirty="0">
                <a:solidFill>
                  <a:srgbClr val="FFFFFF"/>
                </a:solidFill>
                <a:latin typeface="Arial" panose="020B0604020202020204" pitchFamily="34" charset="0"/>
                <a:cs typeface="Arial" panose="020B0604020202020204" pitchFamily="34" charset="0"/>
              </a:rPr>
              <a:t>) – odrębności współczesne</a:t>
            </a:r>
          </a:p>
          <a:p>
            <a:pPr algn="just" defTabSz="449263" eaLnBrk="0" fontAlgn="base" hangingPunct="0">
              <a:spcBef>
                <a:spcPct val="0"/>
              </a:spcBef>
              <a:spcAft>
                <a:spcPct val="0"/>
              </a:spcAft>
              <a:defRPr/>
            </a:pPr>
            <a:r>
              <a:rPr lang="pl-PL" altLang="pl-PL" sz="2200" i="1" dirty="0">
                <a:solidFill>
                  <a:srgbClr val="FFC000"/>
                </a:solidFill>
                <a:latin typeface="Arial" panose="020B0604020202020204" pitchFamily="34" charset="0"/>
                <a:cs typeface="Arial" panose="020B0604020202020204" pitchFamily="34" charset="0"/>
              </a:rPr>
              <a:t>error in persona, error in </a:t>
            </a:r>
            <a:r>
              <a:rPr lang="pl-PL" altLang="pl-PL" sz="2200" i="1" dirty="0" err="1">
                <a:solidFill>
                  <a:srgbClr val="FFC000"/>
                </a:solidFill>
                <a:latin typeface="Arial" panose="020B0604020202020204" pitchFamily="34" charset="0"/>
                <a:cs typeface="Arial" panose="020B0604020202020204" pitchFamily="34" charset="0"/>
              </a:rPr>
              <a:t>corpore</a:t>
            </a:r>
            <a:r>
              <a:rPr lang="pl-PL" altLang="pl-PL" sz="2200" i="1" dirty="0">
                <a:solidFill>
                  <a:srgbClr val="FFC000"/>
                </a:solidFill>
                <a:latin typeface="Arial" panose="020B0604020202020204" pitchFamily="34" charset="0"/>
                <a:cs typeface="Arial" panose="020B0604020202020204" pitchFamily="34" charset="0"/>
              </a:rPr>
              <a:t>, error in </a:t>
            </a:r>
            <a:r>
              <a:rPr lang="pl-PL" altLang="pl-PL" sz="2200" i="1" dirty="0" err="1">
                <a:solidFill>
                  <a:srgbClr val="FFC000"/>
                </a:solidFill>
                <a:latin typeface="Arial" panose="020B0604020202020204" pitchFamily="34" charset="0"/>
                <a:cs typeface="Arial" panose="020B0604020202020204" pitchFamily="34" charset="0"/>
              </a:rPr>
              <a:t>negotio</a:t>
            </a:r>
            <a:r>
              <a:rPr lang="pl-PL" altLang="pl-PL" sz="2200" i="1" dirty="0">
                <a:solidFill>
                  <a:srgbClr val="FFC000"/>
                </a:solidFill>
                <a:latin typeface="Arial" panose="020B0604020202020204" pitchFamily="34" charset="0"/>
                <a:cs typeface="Arial" panose="020B0604020202020204" pitchFamily="34" charset="0"/>
              </a:rPr>
              <a:t>, error in materia, </a:t>
            </a:r>
            <a:r>
              <a:rPr lang="pl-PL" altLang="pl-PL" sz="2200" b="1" dirty="0">
                <a:solidFill>
                  <a:srgbClr val="FFFFFF"/>
                </a:solidFill>
                <a:latin typeface="Arial" panose="020B0604020202020204" pitchFamily="34" charset="0"/>
                <a:cs typeface="Arial" panose="020B0604020202020204" pitchFamily="34" charset="0"/>
              </a:rPr>
              <a:t>nieistotny </a:t>
            </a:r>
            <a:r>
              <a:rPr lang="pl-PL" altLang="pl-PL" sz="2200" b="1" i="1" dirty="0">
                <a:solidFill>
                  <a:srgbClr val="FFFFFF"/>
                </a:solidFill>
                <a:latin typeface="Arial" panose="020B0604020202020204" pitchFamily="34" charset="0"/>
                <a:cs typeface="Arial" panose="020B0604020202020204" pitchFamily="34" charset="0"/>
              </a:rPr>
              <a:t>error in </a:t>
            </a:r>
            <a:r>
              <a:rPr lang="pl-PL" altLang="pl-PL" sz="2200" b="1" i="1" dirty="0" err="1">
                <a:solidFill>
                  <a:srgbClr val="FFFFFF"/>
                </a:solidFill>
                <a:latin typeface="Arial" panose="020B0604020202020204" pitchFamily="34" charset="0"/>
                <a:cs typeface="Arial" panose="020B0604020202020204" pitchFamily="34" charset="0"/>
              </a:rPr>
              <a:t>qualitate</a:t>
            </a:r>
            <a:r>
              <a:rPr lang="pl-PL" altLang="pl-PL" sz="2200" b="1" dirty="0">
                <a:solidFill>
                  <a:srgbClr val="FFFFFF"/>
                </a:solidFill>
                <a:latin typeface="Arial" panose="020B0604020202020204" pitchFamily="34" charset="0"/>
                <a:cs typeface="Arial" panose="020B0604020202020204" pitchFamily="34" charset="0"/>
              </a:rPr>
              <a:t> oraz </a:t>
            </a:r>
            <a:r>
              <a:rPr lang="pl-PL" altLang="pl-PL" sz="2200" b="1" i="1" dirty="0">
                <a:solidFill>
                  <a:srgbClr val="FFFFFF"/>
                </a:solidFill>
                <a:latin typeface="Arial" panose="020B0604020202020204" pitchFamily="34" charset="0"/>
                <a:cs typeface="Arial" panose="020B0604020202020204" pitchFamily="34" charset="0"/>
              </a:rPr>
              <a:t>error in </a:t>
            </a:r>
            <a:r>
              <a:rPr lang="pl-PL" altLang="pl-PL" sz="2200" b="1" i="1" dirty="0" err="1">
                <a:solidFill>
                  <a:srgbClr val="FFFFFF"/>
                </a:solidFill>
                <a:latin typeface="Arial" panose="020B0604020202020204" pitchFamily="34" charset="0"/>
                <a:cs typeface="Arial" panose="020B0604020202020204" pitchFamily="34" charset="0"/>
              </a:rPr>
              <a:t>nomine</a:t>
            </a:r>
            <a:r>
              <a:rPr lang="pl-PL" altLang="pl-PL" sz="2200" b="1" i="1" dirty="0">
                <a:solidFill>
                  <a:srgbClr val="FFFFFF"/>
                </a:solidFill>
                <a:latin typeface="Arial" panose="020B0604020202020204" pitchFamily="34" charset="0"/>
                <a:cs typeface="Arial" panose="020B0604020202020204" pitchFamily="34" charset="0"/>
              </a:rPr>
              <a:t>  </a:t>
            </a:r>
            <a:r>
              <a:rPr lang="pl-PL" altLang="pl-PL" sz="2200" b="1" dirty="0">
                <a:solidFill>
                  <a:srgbClr val="FFFFFF"/>
                </a:solidFill>
                <a:latin typeface="Arial" panose="020B0604020202020204" pitchFamily="34" charset="0"/>
                <a:cs typeface="Arial" panose="020B0604020202020204" pitchFamily="34" charset="0"/>
              </a:rPr>
              <a:t>- przypadki </a:t>
            </a:r>
            <a:r>
              <a:rPr lang="pl-PL" altLang="pl-PL" sz="2200" b="1" i="1" u="sng" cap="small" dirty="0">
                <a:solidFill>
                  <a:srgbClr val="FFFF00"/>
                </a:solidFill>
                <a:latin typeface="Arial" panose="020B0604020202020204" pitchFamily="34" charset="0"/>
                <a:cs typeface="Arial" panose="020B0604020202020204" pitchFamily="34" charset="0"/>
              </a:rPr>
              <a:t>Error </a:t>
            </a:r>
            <a:r>
              <a:rPr lang="pl-PL" altLang="pl-PL" sz="2200" b="1" i="1" u="sng" cap="small" dirty="0" err="1">
                <a:solidFill>
                  <a:srgbClr val="FFFF00"/>
                </a:solidFill>
                <a:latin typeface="Arial" panose="020B0604020202020204" pitchFamily="34" charset="0"/>
                <a:cs typeface="Arial" panose="020B0604020202020204" pitchFamily="34" charset="0"/>
              </a:rPr>
              <a:t>facti</a:t>
            </a:r>
            <a:endParaRPr lang="pl-PL" altLang="pl-PL" sz="2200" b="1" i="1" u="sng" cap="small" dirty="0">
              <a:solidFill>
                <a:srgbClr val="FFFF00"/>
              </a:solidFill>
              <a:latin typeface="Arial" panose="020B0604020202020204" pitchFamily="34" charset="0"/>
              <a:cs typeface="Arial" panose="020B0604020202020204" pitchFamily="34" charset="0"/>
            </a:endParaRPr>
          </a:p>
          <a:p>
            <a:pPr algn="just" defTabSz="449263" eaLnBrk="0" fontAlgn="base" hangingPunct="0">
              <a:spcBef>
                <a:spcPct val="0"/>
              </a:spcBef>
              <a:spcAft>
                <a:spcPct val="0"/>
              </a:spcAft>
              <a:defRPr/>
            </a:pPr>
            <a:endParaRPr lang="pl-PL" altLang="pl-PL" sz="2200" b="1" i="1" u="sng" cap="small" dirty="0">
              <a:solidFill>
                <a:srgbClr val="FFFF00"/>
              </a:solidFill>
              <a:latin typeface="Arial" panose="020B0604020202020204" pitchFamily="34" charset="0"/>
              <a:cs typeface="Arial" panose="020B0604020202020204" pitchFamily="34" charset="0"/>
            </a:endParaRPr>
          </a:p>
          <a:p>
            <a:pPr algn="just" defTabSz="449263" eaLnBrk="0" fontAlgn="base" hangingPunct="0">
              <a:spcBef>
                <a:spcPct val="0"/>
              </a:spcBef>
              <a:spcAft>
                <a:spcPct val="0"/>
              </a:spcAft>
              <a:defRPr/>
            </a:pPr>
            <a:r>
              <a:rPr lang="pl-PL" altLang="pl-PL" sz="2200" dirty="0">
                <a:solidFill>
                  <a:srgbClr val="FFFFFF"/>
                </a:solidFill>
                <a:latin typeface="Arial" panose="020B0604020202020204" pitchFamily="34" charset="0"/>
                <a:cs typeface="Arial" panose="020B0604020202020204" pitchFamily="34" charset="0"/>
              </a:rPr>
              <a:t>Ale </a:t>
            </a:r>
            <a:r>
              <a:rPr lang="pl-PL" altLang="pl-PL" sz="2200" i="1" dirty="0" err="1">
                <a:solidFill>
                  <a:srgbClr val="FFC000"/>
                </a:solidFill>
                <a:latin typeface="Arial" panose="020B0604020202020204" pitchFamily="34" charset="0"/>
                <a:cs typeface="Arial" panose="020B0604020202020204" pitchFamily="34" charset="0"/>
              </a:rPr>
              <a:t>ignorantia</a:t>
            </a:r>
            <a:r>
              <a:rPr lang="pl-PL" altLang="pl-PL" sz="2200" i="1" dirty="0">
                <a:solidFill>
                  <a:srgbClr val="FFC000"/>
                </a:solidFill>
                <a:latin typeface="Arial" panose="020B0604020202020204" pitchFamily="34" charset="0"/>
                <a:cs typeface="Arial" panose="020B0604020202020204" pitchFamily="34" charset="0"/>
              </a:rPr>
              <a:t> iuris </a:t>
            </a:r>
            <a:r>
              <a:rPr lang="pl-PL" altLang="pl-PL" sz="2200" i="1" dirty="0" err="1">
                <a:solidFill>
                  <a:srgbClr val="FFC000"/>
                </a:solidFill>
                <a:latin typeface="Arial" panose="020B0604020202020204" pitchFamily="34" charset="0"/>
                <a:cs typeface="Arial" panose="020B0604020202020204" pitchFamily="34" charset="0"/>
              </a:rPr>
              <a:t>nocet</a:t>
            </a:r>
            <a:r>
              <a:rPr lang="pl-PL" altLang="pl-PL" sz="2200" i="1" dirty="0">
                <a:solidFill>
                  <a:srgbClr val="FFC000"/>
                </a:solidFill>
                <a:latin typeface="Arial" panose="020B0604020202020204" pitchFamily="34" charset="0"/>
                <a:cs typeface="Arial" panose="020B0604020202020204" pitchFamily="34" charset="0"/>
              </a:rPr>
              <a:t> </a:t>
            </a:r>
            <a:r>
              <a:rPr lang="pl-PL" altLang="pl-PL" sz="2200" dirty="0">
                <a:solidFill>
                  <a:srgbClr val="FFFFFF"/>
                </a:solidFill>
                <a:latin typeface="Arial" panose="020B0604020202020204" pitchFamily="34" charset="0"/>
                <a:cs typeface="Arial" panose="020B0604020202020204" pitchFamily="34" charset="0"/>
              </a:rPr>
              <a:t>(</a:t>
            </a:r>
            <a:r>
              <a:rPr lang="pl-PL" altLang="pl-PL" sz="2200" i="1" u="sng" dirty="0">
                <a:solidFill>
                  <a:srgbClr val="FFFFFF"/>
                </a:solidFill>
                <a:latin typeface="Arial" panose="020B0604020202020204" pitchFamily="34" charset="0"/>
                <a:cs typeface="Arial" panose="020B0604020202020204" pitchFamily="34" charset="0"/>
              </a:rPr>
              <a:t>error iuris</a:t>
            </a:r>
            <a:r>
              <a:rPr lang="pl-PL" altLang="pl-PL" sz="2200" dirty="0">
                <a:solidFill>
                  <a:srgbClr val="FFFFFF"/>
                </a:solidFill>
                <a:latin typeface="Arial" panose="020B0604020202020204" pitchFamily="34" charset="0"/>
                <a:cs typeface="Arial" panose="020B0604020202020204" pitchFamily="34" charset="0"/>
              </a:rPr>
              <a:t>: elastyczność ?)</a:t>
            </a:r>
          </a:p>
          <a:p>
            <a:pPr algn="just" defTabSz="449263" eaLnBrk="0" fontAlgn="base" hangingPunct="0">
              <a:spcBef>
                <a:spcPct val="0"/>
              </a:spcBef>
              <a:spcAft>
                <a:spcPct val="0"/>
              </a:spcAft>
              <a:defRPr/>
            </a:pPr>
            <a:endParaRPr lang="pl-PL" altLang="pl-PL" sz="2200" i="1" dirty="0">
              <a:solidFill>
                <a:srgbClr val="FFFFFF"/>
              </a:solidFill>
              <a:latin typeface="Arial" panose="020B0604020202020204" pitchFamily="34" charset="0"/>
              <a:cs typeface="Arial" panose="020B0604020202020204" pitchFamily="34" charset="0"/>
            </a:endParaRPr>
          </a:p>
          <a:p>
            <a:pPr marL="285750" indent="-285750" algn="just" defTabSz="449263" eaLnBrk="0" fontAlgn="base" hangingPunct="0">
              <a:spcBef>
                <a:spcPct val="0"/>
              </a:spcBef>
              <a:spcAft>
                <a:spcPct val="0"/>
              </a:spcAft>
              <a:buFontTx/>
              <a:buChar char="-"/>
              <a:defRPr/>
            </a:pPr>
            <a:r>
              <a:rPr lang="pl-PL" altLang="pl-PL" sz="2200" u="sng" dirty="0">
                <a:solidFill>
                  <a:srgbClr val="FFFF00"/>
                </a:solidFill>
                <a:latin typeface="Arial" panose="020B0604020202020204" pitchFamily="34" charset="0"/>
                <a:cs typeface="Arial" panose="020B0604020202020204" pitchFamily="34" charset="0"/>
              </a:rPr>
              <a:t>groźba bezprawna (</a:t>
            </a:r>
            <a:r>
              <a:rPr lang="pl-PL" altLang="pl-PL" sz="2200" i="1" u="sng" dirty="0" err="1">
                <a:solidFill>
                  <a:srgbClr val="FFFF00"/>
                </a:solidFill>
                <a:latin typeface="Arial" panose="020B0604020202020204" pitchFamily="34" charset="0"/>
                <a:cs typeface="Arial" panose="020B0604020202020204" pitchFamily="34" charset="0"/>
              </a:rPr>
              <a:t>metus</a:t>
            </a:r>
            <a:r>
              <a:rPr lang="pl-PL" altLang="pl-PL" sz="2200" u="sng" dirty="0">
                <a:solidFill>
                  <a:srgbClr val="FFFF00"/>
                </a:solidFill>
                <a:latin typeface="Arial" panose="020B0604020202020204" pitchFamily="34" charset="0"/>
                <a:cs typeface="Arial" panose="020B0604020202020204" pitchFamily="34" charset="0"/>
              </a:rPr>
              <a:t>) i podstęp (</a:t>
            </a:r>
            <a:r>
              <a:rPr lang="pl-PL" altLang="pl-PL" sz="2200" i="1" u="sng" dirty="0">
                <a:solidFill>
                  <a:srgbClr val="FFFF00"/>
                </a:solidFill>
                <a:latin typeface="Arial" panose="020B0604020202020204" pitchFamily="34" charset="0"/>
                <a:cs typeface="Arial" panose="020B0604020202020204" pitchFamily="34" charset="0"/>
              </a:rPr>
              <a:t>dolus</a:t>
            </a:r>
            <a:r>
              <a:rPr lang="pl-PL" altLang="pl-PL" sz="2200" u="sng" dirty="0">
                <a:solidFill>
                  <a:srgbClr val="FFFF00"/>
                </a:solidFill>
                <a:latin typeface="Arial" panose="020B0604020202020204" pitchFamily="34" charset="0"/>
                <a:cs typeface="Arial" panose="020B0604020202020204" pitchFamily="34" charset="0"/>
              </a:rPr>
              <a:t>) </a:t>
            </a:r>
            <a:r>
              <a:rPr lang="pl-PL" altLang="pl-PL" sz="2200" dirty="0">
                <a:solidFill>
                  <a:srgbClr val="FFFF00"/>
                </a:solidFill>
                <a:latin typeface="Arial" panose="020B0604020202020204" pitchFamily="34" charset="0"/>
                <a:cs typeface="Arial" panose="020B0604020202020204" pitchFamily="34" charset="0"/>
              </a:rPr>
              <a:t>– </a:t>
            </a:r>
            <a:r>
              <a:rPr lang="pl-PL" altLang="pl-PL" sz="2200" dirty="0">
                <a:solidFill>
                  <a:srgbClr val="FFFFFF"/>
                </a:solidFill>
                <a:latin typeface="Arial" panose="020B0604020202020204" pitchFamily="34" charset="0"/>
                <a:cs typeface="Arial" panose="020B0604020202020204" pitchFamily="34" charset="0"/>
              </a:rPr>
              <a:t>jako odrębne delikty prawa pretorskiego, wzruszalne za pomocą środków prawa pretorskiego</a:t>
            </a:r>
          </a:p>
          <a:p>
            <a:pPr algn="just" defTabSz="449263" eaLnBrk="0" fontAlgn="base" hangingPunct="0">
              <a:spcBef>
                <a:spcPct val="0"/>
              </a:spcBef>
              <a:spcAft>
                <a:spcPct val="0"/>
              </a:spcAft>
              <a:defRPr/>
            </a:pPr>
            <a:endParaRPr lang="pl-PL" altLang="pl-PL" sz="2200" dirty="0">
              <a:solidFill>
                <a:srgbClr val="FFFF00"/>
              </a:solidFill>
              <a:latin typeface="Arial" panose="020B0604020202020204" pitchFamily="34" charset="0"/>
              <a:cs typeface="Arial" panose="020B0604020202020204" pitchFamily="34" charset="0"/>
            </a:endParaRPr>
          </a:p>
          <a:p>
            <a:pPr algn="just" defTabSz="449263" eaLnBrk="0" fontAlgn="base" hangingPunct="0">
              <a:spcBef>
                <a:spcPct val="0"/>
              </a:spcBef>
              <a:spcAft>
                <a:spcPct val="0"/>
              </a:spcAft>
              <a:defRPr/>
            </a:pPr>
            <a:r>
              <a:rPr lang="pl-PL" altLang="pl-PL" sz="2200" dirty="0">
                <a:solidFill>
                  <a:srgbClr val="FFFF00"/>
                </a:solidFill>
                <a:latin typeface="Arial" panose="020B0604020202020204" pitchFamily="34" charset="0"/>
                <a:cs typeface="Arial" panose="020B0604020202020204" pitchFamily="34" charset="0"/>
              </a:rPr>
              <a:t>Rozwój późniejszy – różnorodność rozwiązań i skutków</a:t>
            </a:r>
          </a:p>
          <a:p>
            <a:pPr marL="285750" indent="-285750" algn="just" defTabSz="449263" eaLnBrk="0" fontAlgn="base" hangingPunct="0">
              <a:spcBef>
                <a:spcPct val="0"/>
              </a:spcBef>
              <a:spcAft>
                <a:spcPct val="0"/>
              </a:spcAft>
              <a:buFontTx/>
              <a:buChar char="-"/>
              <a:defRPr/>
            </a:pPr>
            <a:endParaRPr lang="pl-PL" altLang="pl-PL" sz="2200" dirty="0">
              <a:solidFill>
                <a:srgbClr val="FFFFFF"/>
              </a:solidFill>
              <a:latin typeface="Arial" panose="020B0604020202020204" pitchFamily="34" charset="0"/>
              <a:cs typeface="Arial" panose="020B0604020202020204" pitchFamily="34" charset="0"/>
            </a:endParaRPr>
          </a:p>
          <a:p>
            <a:pPr marL="285750" indent="-285750" algn="just" defTabSz="449263" eaLnBrk="0" fontAlgn="base" hangingPunct="0">
              <a:spcBef>
                <a:spcPct val="0"/>
              </a:spcBef>
              <a:spcAft>
                <a:spcPct val="0"/>
              </a:spcAft>
              <a:buFontTx/>
              <a:buChar char="-"/>
              <a:defRPr/>
            </a:pPr>
            <a:endParaRPr lang="pl-PL" altLang="pl-PL" sz="2200" dirty="0">
              <a:solidFill>
                <a:srgbClr val="FFFFFF"/>
              </a:solidFill>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Prostokąt 1">
            <a:extLst>
              <a:ext uri="{FF2B5EF4-FFF2-40B4-BE49-F238E27FC236}">
                <a16:creationId xmlns:a16="http://schemas.microsoft.com/office/drawing/2014/main" id="{CA1E5A24-FA9C-E11B-7E3D-FD13EC03E779}"/>
              </a:ext>
            </a:extLst>
          </p:cNvPr>
          <p:cNvSpPr>
            <a:spLocks noChangeArrowheads="1"/>
          </p:cNvSpPr>
          <p:nvPr/>
        </p:nvSpPr>
        <p:spPr bwMode="auto">
          <a:xfrm>
            <a:off x="0" y="1"/>
            <a:ext cx="11775440" cy="6894195"/>
          </a:xfrm>
          <a:prstGeom prst="rect">
            <a:avLst/>
          </a:prstGeom>
          <a:noFill/>
          <a:ln>
            <a:noFill/>
          </a:ln>
        </p:spPr>
        <p:txBody>
          <a:bodyPr wrap="square">
            <a:spAutoFit/>
          </a:bodyPr>
          <a:lstStyle/>
          <a:p>
            <a:pPr algn="ctr" defTabSz="449263" eaLnBrk="0" fontAlgn="base" hangingPunct="0">
              <a:spcBef>
                <a:spcPct val="0"/>
              </a:spcBef>
              <a:spcAft>
                <a:spcPct val="0"/>
              </a:spcAft>
              <a:defRPr/>
            </a:pPr>
            <a:r>
              <a:rPr lang="pl-PL" altLang="pl-PL" sz="2600" dirty="0">
                <a:solidFill>
                  <a:srgbClr val="FFFF00"/>
                </a:solidFill>
                <a:latin typeface="Arial" panose="020B0604020202020204" pitchFamily="34" charset="0"/>
                <a:cs typeface="Arial" panose="020B0604020202020204" pitchFamily="34" charset="0"/>
              </a:rPr>
              <a:t>Skutki czynności prawnych</a:t>
            </a:r>
          </a:p>
          <a:p>
            <a:pPr algn="ctr" defTabSz="449263" eaLnBrk="0" fontAlgn="base" hangingPunct="0">
              <a:spcBef>
                <a:spcPct val="0"/>
              </a:spcBef>
              <a:spcAft>
                <a:spcPct val="0"/>
              </a:spcAft>
              <a:defRPr/>
            </a:pPr>
            <a:endParaRPr lang="pl-PL" altLang="pl-PL" sz="2600" dirty="0">
              <a:solidFill>
                <a:srgbClr val="FFFF00"/>
              </a:solidFill>
              <a:latin typeface="Arial" panose="020B0604020202020204" pitchFamily="34" charset="0"/>
              <a:cs typeface="Arial" panose="020B0604020202020204" pitchFamily="34" charset="0"/>
            </a:endParaRPr>
          </a:p>
          <a:p>
            <a:pPr defTabSz="449263" eaLnBrk="0" fontAlgn="base" hangingPunct="0">
              <a:spcBef>
                <a:spcPct val="0"/>
              </a:spcBef>
              <a:spcAft>
                <a:spcPct val="0"/>
              </a:spcAft>
              <a:defRPr/>
            </a:pPr>
            <a:r>
              <a:rPr lang="pl-PL" altLang="pl-PL" sz="2600" dirty="0">
                <a:solidFill>
                  <a:srgbClr val="FFFFFF"/>
                </a:solidFill>
                <a:latin typeface="Arial" panose="020B0604020202020204" pitchFamily="34" charset="0"/>
                <a:cs typeface="Arial" panose="020B0604020202020204" pitchFamily="34" charset="0"/>
              </a:rPr>
              <a:t>– </a:t>
            </a:r>
            <a:r>
              <a:rPr lang="pl-PL" altLang="pl-PL" sz="2600" dirty="0">
                <a:solidFill>
                  <a:srgbClr val="FFC000"/>
                </a:solidFill>
                <a:latin typeface="Arial" panose="020B0604020202020204" pitchFamily="34" charset="0"/>
                <a:cs typeface="Arial" panose="020B0604020202020204" pitchFamily="34" charset="0"/>
              </a:rPr>
              <a:t>czynności ważne </a:t>
            </a:r>
            <a:r>
              <a:rPr lang="pl-PL" altLang="pl-PL" sz="2600" dirty="0">
                <a:solidFill>
                  <a:srgbClr val="FFFFFF"/>
                </a:solidFill>
                <a:latin typeface="Arial" panose="020B0604020202020204" pitchFamily="34" charset="0"/>
                <a:cs typeface="Arial" panose="020B0604020202020204" pitchFamily="34" charset="0"/>
              </a:rPr>
              <a:t>(osoba zdolna do czynności prawnych, jeżeli była poprawna pod względem formy i treści i nie sprzeciwiała się prawu lub dobrym obyczajom)</a:t>
            </a:r>
          </a:p>
          <a:p>
            <a:pPr marL="457200" indent="-457200" defTabSz="449263" eaLnBrk="0" fontAlgn="base" hangingPunct="0">
              <a:spcBef>
                <a:spcPct val="0"/>
              </a:spcBef>
              <a:spcAft>
                <a:spcPct val="0"/>
              </a:spcAft>
              <a:buFontTx/>
              <a:buChar char="-"/>
              <a:defRPr/>
            </a:pPr>
            <a:r>
              <a:rPr lang="pl-PL" altLang="pl-PL" sz="2600" dirty="0">
                <a:solidFill>
                  <a:srgbClr val="FFC000"/>
                </a:solidFill>
                <a:latin typeface="Arial" panose="020B0604020202020204" pitchFamily="34" charset="0"/>
                <a:cs typeface="Arial" panose="020B0604020202020204" pitchFamily="34" charset="0"/>
              </a:rPr>
              <a:t>czynności nieważne</a:t>
            </a:r>
            <a:r>
              <a:rPr lang="pl-PL" altLang="pl-PL" sz="2600" dirty="0">
                <a:solidFill>
                  <a:srgbClr val="FFFFFF"/>
                </a:solidFill>
                <a:latin typeface="Arial" panose="020B0604020202020204" pitchFamily="34" charset="0"/>
                <a:cs typeface="Arial" panose="020B0604020202020204" pitchFamily="34" charset="0"/>
              </a:rPr>
              <a:t> (</a:t>
            </a:r>
            <a:r>
              <a:rPr lang="pl-PL" altLang="pl-PL" sz="2600" i="1" dirty="0" err="1">
                <a:solidFill>
                  <a:srgbClr val="FFFFFF"/>
                </a:solidFill>
                <a:latin typeface="Arial" panose="020B0604020202020204" pitchFamily="34" charset="0"/>
                <a:cs typeface="Arial" panose="020B0604020202020204" pitchFamily="34" charset="0"/>
              </a:rPr>
              <a:t>impossibilium</a:t>
            </a:r>
            <a:r>
              <a:rPr lang="pl-PL" altLang="pl-PL" sz="2600" i="1" dirty="0">
                <a:solidFill>
                  <a:srgbClr val="FFFFFF"/>
                </a:solidFill>
                <a:latin typeface="Arial" panose="020B0604020202020204" pitchFamily="34" charset="0"/>
                <a:cs typeface="Arial" panose="020B0604020202020204" pitchFamily="34" charset="0"/>
              </a:rPr>
              <a:t> </a:t>
            </a:r>
            <a:r>
              <a:rPr lang="pl-PL" altLang="pl-PL" sz="2600" i="1" dirty="0" err="1">
                <a:solidFill>
                  <a:srgbClr val="FFFFFF"/>
                </a:solidFill>
                <a:latin typeface="Arial" panose="020B0604020202020204" pitchFamily="34" charset="0"/>
                <a:cs typeface="Arial" panose="020B0604020202020204" pitchFamily="34" charset="0"/>
              </a:rPr>
              <a:t>nulla</a:t>
            </a:r>
            <a:r>
              <a:rPr lang="pl-PL" altLang="pl-PL" sz="2600" i="1" dirty="0">
                <a:solidFill>
                  <a:srgbClr val="FFFFFF"/>
                </a:solidFill>
                <a:latin typeface="Arial" panose="020B0604020202020204" pitchFamily="34" charset="0"/>
                <a:cs typeface="Arial" panose="020B0604020202020204" pitchFamily="34" charset="0"/>
              </a:rPr>
              <a:t> </a:t>
            </a:r>
            <a:r>
              <a:rPr lang="pl-PL" altLang="pl-PL" sz="2600" i="1" dirty="0" err="1">
                <a:solidFill>
                  <a:srgbClr val="FFFFFF"/>
                </a:solidFill>
                <a:latin typeface="Arial" panose="020B0604020202020204" pitchFamily="34" charset="0"/>
                <a:cs typeface="Arial" panose="020B0604020202020204" pitchFamily="34" charset="0"/>
              </a:rPr>
              <a:t>obligatio</a:t>
            </a:r>
            <a:r>
              <a:rPr lang="pl-PL" altLang="pl-PL" sz="2600" dirty="0">
                <a:solidFill>
                  <a:srgbClr val="FFFFFF"/>
                </a:solidFill>
                <a:latin typeface="Arial" panose="020B0604020202020204" pitchFamily="34" charset="0"/>
                <a:cs typeface="Arial" panose="020B0604020202020204" pitchFamily="34" charset="0"/>
              </a:rPr>
              <a:t> oraz </a:t>
            </a:r>
            <a:r>
              <a:rPr lang="pl-PL" altLang="pl-PL" sz="2600" u="sng" dirty="0">
                <a:solidFill>
                  <a:srgbClr val="FFFFFF"/>
                </a:solidFill>
                <a:latin typeface="Arial" panose="020B0604020202020204" pitchFamily="34" charset="0"/>
                <a:cs typeface="Arial" panose="020B0604020202020204" pitchFamily="34" charset="0"/>
              </a:rPr>
              <a:t>ustawowe</a:t>
            </a:r>
            <a:r>
              <a:rPr lang="pl-PL" altLang="pl-PL" sz="2600" dirty="0">
                <a:solidFill>
                  <a:srgbClr val="FFFFFF"/>
                </a:solidFill>
                <a:latin typeface="Arial" panose="020B0604020202020204" pitchFamily="34" charset="0"/>
                <a:cs typeface="Arial" panose="020B0604020202020204" pitchFamily="34" charset="0"/>
              </a:rPr>
              <a:t>)</a:t>
            </a:r>
          </a:p>
          <a:p>
            <a:pPr defTabSz="449263" eaLnBrk="0" fontAlgn="base" hangingPunct="0">
              <a:spcBef>
                <a:spcPct val="0"/>
              </a:spcBef>
              <a:spcAft>
                <a:spcPct val="0"/>
              </a:spcAft>
              <a:defRPr/>
            </a:pPr>
            <a:r>
              <a:rPr lang="pl-PL" altLang="pl-PL" sz="2600" dirty="0">
                <a:solidFill>
                  <a:srgbClr val="FFFFFF"/>
                </a:solidFill>
                <a:latin typeface="Arial" panose="020B0604020202020204" pitchFamily="34" charset="0"/>
                <a:cs typeface="Arial" panose="020B0604020202020204" pitchFamily="34" charset="0"/>
              </a:rPr>
              <a:t>rzadko konwalidacja -  </a:t>
            </a:r>
            <a:r>
              <a:rPr lang="pl-PL" altLang="pl-PL" sz="2600" i="1" dirty="0" err="1">
                <a:solidFill>
                  <a:srgbClr val="FFFFFF"/>
                </a:solidFill>
                <a:latin typeface="Arial" panose="020B0604020202020204" pitchFamily="34" charset="0"/>
                <a:cs typeface="Arial" panose="020B0604020202020204" pitchFamily="34" charset="0"/>
              </a:rPr>
              <a:t>quod</a:t>
            </a:r>
            <a:r>
              <a:rPr lang="pl-PL" altLang="pl-PL" sz="2600" i="1" dirty="0">
                <a:solidFill>
                  <a:srgbClr val="FFFFFF"/>
                </a:solidFill>
                <a:latin typeface="Arial" panose="020B0604020202020204" pitchFamily="34" charset="0"/>
                <a:cs typeface="Arial" panose="020B0604020202020204" pitchFamily="34" charset="0"/>
              </a:rPr>
              <a:t> ab initio </a:t>
            </a:r>
            <a:r>
              <a:rPr lang="pl-PL" altLang="pl-PL" sz="2600" i="1" dirty="0" err="1">
                <a:solidFill>
                  <a:srgbClr val="FFFFFF"/>
                </a:solidFill>
                <a:latin typeface="Arial" panose="020B0604020202020204" pitchFamily="34" charset="0"/>
                <a:cs typeface="Arial" panose="020B0604020202020204" pitchFamily="34" charset="0"/>
              </a:rPr>
              <a:t>vitiosum</a:t>
            </a:r>
            <a:r>
              <a:rPr lang="pl-PL" altLang="pl-PL" sz="2600" i="1" dirty="0">
                <a:solidFill>
                  <a:srgbClr val="FFFFFF"/>
                </a:solidFill>
                <a:latin typeface="Arial" panose="020B0604020202020204" pitchFamily="34" charset="0"/>
                <a:cs typeface="Arial" panose="020B0604020202020204" pitchFamily="34" charset="0"/>
              </a:rPr>
              <a:t> </a:t>
            </a:r>
            <a:r>
              <a:rPr lang="pl-PL" altLang="pl-PL" sz="2600" i="1" dirty="0" err="1">
                <a:solidFill>
                  <a:srgbClr val="FFFFFF"/>
                </a:solidFill>
                <a:latin typeface="Arial" panose="020B0604020202020204" pitchFamily="34" charset="0"/>
                <a:cs typeface="Arial" panose="020B0604020202020204" pitchFamily="34" charset="0"/>
              </a:rPr>
              <a:t>est</a:t>
            </a:r>
            <a:r>
              <a:rPr lang="pl-PL" altLang="pl-PL" sz="2600" i="1" dirty="0">
                <a:solidFill>
                  <a:srgbClr val="FFFFFF"/>
                </a:solidFill>
                <a:latin typeface="Arial" panose="020B0604020202020204" pitchFamily="34" charset="0"/>
                <a:cs typeface="Arial" panose="020B0604020202020204" pitchFamily="34" charset="0"/>
              </a:rPr>
              <a:t>, non </a:t>
            </a:r>
            <a:r>
              <a:rPr lang="pl-PL" altLang="pl-PL" sz="2600" i="1" dirty="0" err="1">
                <a:solidFill>
                  <a:srgbClr val="FFFFFF"/>
                </a:solidFill>
                <a:latin typeface="Arial" panose="020B0604020202020204" pitchFamily="34" charset="0"/>
                <a:cs typeface="Arial" panose="020B0604020202020204" pitchFamily="34" charset="0"/>
              </a:rPr>
              <a:t>potest</a:t>
            </a:r>
            <a:r>
              <a:rPr lang="pl-PL" altLang="pl-PL" sz="2600" i="1" dirty="0">
                <a:solidFill>
                  <a:srgbClr val="FFFFFF"/>
                </a:solidFill>
                <a:latin typeface="Arial" panose="020B0604020202020204" pitchFamily="34" charset="0"/>
                <a:cs typeface="Arial" panose="020B0604020202020204" pitchFamily="34" charset="0"/>
              </a:rPr>
              <a:t> </a:t>
            </a:r>
            <a:r>
              <a:rPr lang="pl-PL" altLang="pl-PL" sz="2600" i="1" dirty="0" err="1">
                <a:solidFill>
                  <a:srgbClr val="FFFFFF"/>
                </a:solidFill>
                <a:latin typeface="Arial" panose="020B0604020202020204" pitchFamily="34" charset="0"/>
                <a:cs typeface="Arial" panose="020B0604020202020204" pitchFamily="34" charset="0"/>
              </a:rPr>
              <a:t>tractu</a:t>
            </a:r>
            <a:r>
              <a:rPr lang="pl-PL" altLang="pl-PL" sz="2600" i="1" dirty="0">
                <a:solidFill>
                  <a:srgbClr val="FFFFFF"/>
                </a:solidFill>
                <a:latin typeface="Arial" panose="020B0604020202020204" pitchFamily="34" charset="0"/>
                <a:cs typeface="Arial" panose="020B0604020202020204" pitchFamily="34" charset="0"/>
              </a:rPr>
              <a:t> temporis </a:t>
            </a:r>
            <a:r>
              <a:rPr lang="pl-PL" altLang="pl-PL" sz="2600" i="1" dirty="0" err="1">
                <a:solidFill>
                  <a:srgbClr val="FFFFFF"/>
                </a:solidFill>
                <a:latin typeface="Arial" panose="020B0604020202020204" pitchFamily="34" charset="0"/>
                <a:cs typeface="Arial" panose="020B0604020202020204" pitchFamily="34" charset="0"/>
              </a:rPr>
              <a:t>convalescere</a:t>
            </a:r>
            <a:r>
              <a:rPr lang="pl-PL" altLang="pl-PL" sz="2600" dirty="0">
                <a:solidFill>
                  <a:srgbClr val="FFFFFF"/>
                </a:solidFill>
                <a:latin typeface="Arial" panose="020B0604020202020204" pitchFamily="34" charset="0"/>
                <a:cs typeface="Arial" panose="020B0604020202020204" pitchFamily="34" charset="0"/>
              </a:rPr>
              <a:t> „Co jest od początku wadliwe (nieważne), nie może stać się ważne wskutek upływu czasu/zajścia późniejszych okoliczności” (D. 50.17.29), lub częściej konwersja (kanonistyka XVI w.)</a:t>
            </a:r>
          </a:p>
          <a:p>
            <a:pPr defTabSz="449263" eaLnBrk="0" fontAlgn="base" hangingPunct="0">
              <a:spcBef>
                <a:spcPct val="0"/>
              </a:spcBef>
              <a:spcAft>
                <a:spcPct val="0"/>
              </a:spcAft>
              <a:defRPr/>
            </a:pPr>
            <a:endParaRPr lang="pl-PL" altLang="pl-PL" sz="2600" dirty="0">
              <a:solidFill>
                <a:srgbClr val="FFFFFF"/>
              </a:solidFill>
              <a:latin typeface="Arial" panose="020B0604020202020204" pitchFamily="34" charset="0"/>
              <a:cs typeface="Arial" panose="020B0604020202020204" pitchFamily="34" charset="0"/>
            </a:endParaRPr>
          </a:p>
          <a:p>
            <a:pPr defTabSz="449263" eaLnBrk="0" fontAlgn="base" hangingPunct="0">
              <a:spcBef>
                <a:spcPct val="0"/>
              </a:spcBef>
              <a:spcAft>
                <a:spcPct val="0"/>
              </a:spcAft>
              <a:defRPr/>
            </a:pPr>
            <a:r>
              <a:rPr lang="pl-PL" altLang="pl-PL" sz="2600" dirty="0">
                <a:solidFill>
                  <a:srgbClr val="FFFFFF"/>
                </a:solidFill>
                <a:latin typeface="Arial" panose="020B0604020202020204" pitchFamily="34" charset="0"/>
                <a:cs typeface="Arial" panose="020B0604020202020204" pitchFamily="34" charset="0"/>
              </a:rPr>
              <a:t>- wąsko rozumiana nieważność częściowa (dopiero </a:t>
            </a:r>
            <a:r>
              <a:rPr lang="pl-PL" altLang="pl-PL" sz="2600" dirty="0" err="1">
                <a:solidFill>
                  <a:srgbClr val="FFFFFF"/>
                </a:solidFill>
                <a:latin typeface="Arial" panose="020B0604020202020204" pitchFamily="34" charset="0"/>
                <a:cs typeface="Arial" panose="020B0604020202020204" pitchFamily="34" charset="0"/>
              </a:rPr>
              <a:t>Bartolus</a:t>
            </a:r>
            <a:r>
              <a:rPr lang="pl-PL" altLang="pl-PL" sz="2600" dirty="0">
                <a:solidFill>
                  <a:srgbClr val="FFFFFF"/>
                </a:solidFill>
                <a:latin typeface="Arial" panose="020B0604020202020204" pitchFamily="34" charset="0"/>
                <a:cs typeface="Arial" panose="020B0604020202020204" pitchFamily="34" charset="0"/>
              </a:rPr>
              <a:t> de </a:t>
            </a:r>
            <a:r>
              <a:rPr lang="pl-PL" altLang="pl-PL" sz="2600" dirty="0" err="1">
                <a:solidFill>
                  <a:srgbClr val="FFFFFF"/>
                </a:solidFill>
                <a:latin typeface="Arial" panose="020B0604020202020204" pitchFamily="34" charset="0"/>
                <a:cs typeface="Arial" panose="020B0604020202020204" pitchFamily="34" charset="0"/>
              </a:rPr>
              <a:t>Saxoferrato</a:t>
            </a:r>
            <a:r>
              <a:rPr lang="pl-PL" altLang="pl-PL" sz="2600" dirty="0">
                <a:solidFill>
                  <a:srgbClr val="FFFFFF"/>
                </a:solidFill>
                <a:latin typeface="Arial" panose="020B0604020202020204" pitchFamily="34" charset="0"/>
                <a:cs typeface="Arial" panose="020B0604020202020204" pitchFamily="34" charset="0"/>
              </a:rPr>
              <a:t>: </a:t>
            </a:r>
            <a:r>
              <a:rPr lang="pl-PL" altLang="pl-PL" sz="2600" i="1" dirty="0" err="1">
                <a:solidFill>
                  <a:srgbClr val="FFFFFF"/>
                </a:solidFill>
                <a:latin typeface="Arial" panose="020B0604020202020204" pitchFamily="34" charset="0"/>
                <a:cs typeface="Arial" panose="020B0604020202020204" pitchFamily="34" charset="0"/>
              </a:rPr>
              <a:t>utile</a:t>
            </a:r>
            <a:r>
              <a:rPr lang="pl-PL" altLang="pl-PL" sz="2600" i="1" dirty="0">
                <a:solidFill>
                  <a:srgbClr val="FFFFFF"/>
                </a:solidFill>
                <a:latin typeface="Arial" panose="020B0604020202020204" pitchFamily="34" charset="0"/>
                <a:cs typeface="Arial" panose="020B0604020202020204" pitchFamily="34" charset="0"/>
              </a:rPr>
              <a:t> per </a:t>
            </a:r>
            <a:r>
              <a:rPr lang="pl-PL" altLang="pl-PL" sz="2600" i="1" dirty="0" err="1">
                <a:solidFill>
                  <a:srgbClr val="FFFFFF"/>
                </a:solidFill>
                <a:latin typeface="Arial" panose="020B0604020202020204" pitchFamily="34" charset="0"/>
                <a:cs typeface="Arial" panose="020B0604020202020204" pitchFamily="34" charset="0"/>
              </a:rPr>
              <a:t>inutile</a:t>
            </a:r>
            <a:r>
              <a:rPr lang="pl-PL" altLang="pl-PL" sz="2600" i="1" dirty="0">
                <a:solidFill>
                  <a:srgbClr val="FFFFFF"/>
                </a:solidFill>
                <a:latin typeface="Arial" panose="020B0604020202020204" pitchFamily="34" charset="0"/>
                <a:cs typeface="Arial" panose="020B0604020202020204" pitchFamily="34" charset="0"/>
              </a:rPr>
              <a:t> non </a:t>
            </a:r>
            <a:r>
              <a:rPr lang="pl-PL" altLang="pl-PL" sz="2600" i="1" dirty="0" err="1">
                <a:solidFill>
                  <a:srgbClr val="FFFFFF"/>
                </a:solidFill>
                <a:latin typeface="Arial" panose="020B0604020202020204" pitchFamily="34" charset="0"/>
                <a:cs typeface="Arial" panose="020B0604020202020204" pitchFamily="34" charset="0"/>
              </a:rPr>
              <a:t>vitiatur</a:t>
            </a:r>
            <a:r>
              <a:rPr lang="pl-PL" altLang="pl-PL" sz="2600" i="1" dirty="0">
                <a:solidFill>
                  <a:srgbClr val="FFFFFF"/>
                </a:solidFill>
                <a:latin typeface="Arial" panose="020B0604020202020204" pitchFamily="34" charset="0"/>
                <a:cs typeface="Arial" panose="020B0604020202020204" pitchFamily="34" charset="0"/>
              </a:rPr>
              <a:t>/ </a:t>
            </a:r>
            <a:r>
              <a:rPr lang="pl-PL" altLang="pl-PL" sz="2600" dirty="0">
                <a:solidFill>
                  <a:srgbClr val="FFFFFF"/>
                </a:solidFill>
                <a:latin typeface="Arial" panose="020B0604020202020204" pitchFamily="34" charset="0"/>
                <a:cs typeface="Arial" panose="020B0604020202020204" pitchFamily="34" charset="0"/>
              </a:rPr>
              <a:t>to, co jest właściwe nie jest obciążone wadą tego, co niewłaściwe)</a:t>
            </a:r>
          </a:p>
          <a:p>
            <a:pPr marL="457200" indent="-457200" defTabSz="449263" eaLnBrk="0" fontAlgn="base" hangingPunct="0">
              <a:spcBef>
                <a:spcPct val="0"/>
              </a:spcBef>
              <a:spcAft>
                <a:spcPct val="0"/>
              </a:spcAft>
              <a:buFontTx/>
              <a:buChar char="-"/>
              <a:defRPr/>
            </a:pPr>
            <a:r>
              <a:rPr lang="pl-PL" altLang="pl-PL" sz="2600" dirty="0">
                <a:solidFill>
                  <a:srgbClr val="FFC000"/>
                </a:solidFill>
                <a:latin typeface="Arial" panose="020B0604020202020204" pitchFamily="34" charset="0"/>
                <a:cs typeface="Arial" panose="020B0604020202020204" pitchFamily="34" charset="0"/>
              </a:rPr>
              <a:t>czynności wzruszalne</a:t>
            </a:r>
            <a:r>
              <a:rPr lang="pl-PL" altLang="pl-PL" sz="2600" dirty="0">
                <a:solidFill>
                  <a:srgbClr val="FFFFFF"/>
                </a:solidFill>
                <a:latin typeface="Arial" panose="020B0604020202020204" pitchFamily="34" charset="0"/>
                <a:cs typeface="Arial" panose="020B0604020202020204" pitchFamily="34" charset="0"/>
              </a:rPr>
              <a:t> (albo </a:t>
            </a:r>
            <a:r>
              <a:rPr lang="pl-PL" altLang="pl-PL" sz="2600" dirty="0" err="1">
                <a:solidFill>
                  <a:srgbClr val="FFFFFF"/>
                </a:solidFill>
                <a:latin typeface="Arial" panose="020B0604020202020204" pitchFamily="34" charset="0"/>
                <a:cs typeface="Arial" panose="020B0604020202020204" pitchFamily="34" charset="0"/>
              </a:rPr>
              <a:t>zaczepialne</a:t>
            </a:r>
            <a:r>
              <a:rPr lang="pl-PL" altLang="pl-PL" sz="2600" dirty="0">
                <a:solidFill>
                  <a:srgbClr val="FFFFFF"/>
                </a:solidFill>
                <a:latin typeface="Arial" panose="020B0604020202020204" pitchFamily="34" charset="0"/>
                <a:cs typeface="Arial" panose="020B0604020202020204" pitchFamily="34" charset="0"/>
              </a:rPr>
              <a:t>)</a:t>
            </a:r>
          </a:p>
          <a:p>
            <a:pPr marL="457200" indent="-457200" defTabSz="449263" eaLnBrk="0" fontAlgn="base" hangingPunct="0">
              <a:spcBef>
                <a:spcPct val="0"/>
              </a:spcBef>
              <a:spcAft>
                <a:spcPct val="0"/>
              </a:spcAft>
              <a:buFontTx/>
              <a:buChar char="-"/>
              <a:defRPr/>
            </a:pPr>
            <a:endParaRPr lang="pl-PL" altLang="pl-PL" sz="2600" dirty="0">
              <a:solidFill>
                <a:srgbClr val="FFFFFF"/>
              </a:solidFill>
              <a:latin typeface="Arial" panose="020B0604020202020204" pitchFamily="34" charset="0"/>
              <a:cs typeface="Arial" panose="020B0604020202020204" pitchFamily="34" charset="0"/>
            </a:endParaRPr>
          </a:p>
          <a:p>
            <a:pPr defTabSz="449263" eaLnBrk="0" fontAlgn="base" hangingPunct="0">
              <a:spcBef>
                <a:spcPct val="0"/>
              </a:spcBef>
              <a:spcAft>
                <a:spcPct val="0"/>
              </a:spcAft>
              <a:defRPr/>
            </a:pPr>
            <a:r>
              <a:rPr lang="pl-PL" altLang="pl-PL" sz="2600" dirty="0">
                <a:solidFill>
                  <a:srgbClr val="FFC000"/>
                </a:solidFill>
                <a:latin typeface="Arial" panose="020B0604020202020204" pitchFamily="34" charset="0"/>
                <a:cs typeface="Arial" panose="020B0604020202020204" pitchFamily="34" charset="0"/>
              </a:rPr>
              <a:t>BRAK konstrukcji bezskuteczności względnej</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8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3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9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9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4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5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1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2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Tahoma"/>
        <a:ea typeface=""/>
        <a:cs typeface="Arial"/>
      </a:majorFont>
      <a:minorFont>
        <a:latin typeface="Tahoma"/>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pl-PL"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2368</Words>
  <Application>Microsoft Office PowerPoint</Application>
  <PresentationFormat>Panoramiczny</PresentationFormat>
  <Paragraphs>138</Paragraphs>
  <Slides>18</Slides>
  <Notes>8</Notes>
  <HiddenSlides>0</HiddenSlides>
  <MMClips>0</MMClips>
  <ScaleCrop>false</ScaleCrop>
  <HeadingPairs>
    <vt:vector size="6" baseType="variant">
      <vt:variant>
        <vt:lpstr>Używane czcionki</vt:lpstr>
      </vt:variant>
      <vt:variant>
        <vt:i4>4</vt:i4>
      </vt:variant>
      <vt:variant>
        <vt:lpstr>Motyw</vt:lpstr>
      </vt:variant>
      <vt:variant>
        <vt:i4>13</vt:i4>
      </vt:variant>
      <vt:variant>
        <vt:lpstr>Tytuły slajdów</vt:lpstr>
      </vt:variant>
      <vt:variant>
        <vt:i4>18</vt:i4>
      </vt:variant>
    </vt:vector>
  </HeadingPairs>
  <TitlesOfParts>
    <vt:vector size="35" baseType="lpstr">
      <vt:lpstr>Arial</vt:lpstr>
      <vt:lpstr>Calibri</vt:lpstr>
      <vt:lpstr>Tahoma</vt:lpstr>
      <vt:lpstr>Times New Roman</vt:lpstr>
      <vt:lpstr>18_Motyw pakietu Office</vt:lpstr>
      <vt:lpstr>7_Motyw pakietu Office</vt:lpstr>
      <vt:lpstr>9_Motyw pakietu Office</vt:lpstr>
      <vt:lpstr>14_Motyw pakietu Office</vt:lpstr>
      <vt:lpstr>15_Motyw pakietu Office</vt:lpstr>
      <vt:lpstr>10_Motyw pakietu Office</vt:lpstr>
      <vt:lpstr>11_Motyw pakietu Office</vt:lpstr>
      <vt:lpstr>12_Motyw pakietu Office</vt:lpstr>
      <vt:lpstr>4_Motyw pakietu Office</vt:lpstr>
      <vt:lpstr>6_Motyw pakietu Office</vt:lpstr>
      <vt:lpstr>13_Motyw pakietu Office</vt:lpstr>
      <vt:lpstr>17_Motyw pakietu Office</vt:lpstr>
      <vt:lpstr>19_Motyw pakietu Office</vt:lpstr>
      <vt:lpstr>Prawo rzymskie: prawo dotyczące osób II</vt:lpstr>
      <vt:lpstr>Zdolność do czynności prawnych- kryteria psychofizyczne: rola doświadczenia oraz cechy społeczeństwa rzymskiego</vt:lpstr>
      <vt:lpstr>Zdarzenia a czynności prawne  W prawie prywatnym zdarzenia prawne - nabycie, utrata lub zmiana istniejących praw.  Nabycie praw we współczesnej teorii prawa prywatnego - pierwotne (syngularna i uniwersalna) i pochodne (translatywne i konstytutywne)  Skutki zdarzeń prawnych mogą być albo natychmiastowe albo czasowo zawieszone: często w drodze retroaktywnej (ex tunc), czyli fikcji działającej z mocą wsteczną   Zdarzenia prawne zależne od woli ludzkiej - działania przez prawo zabronione (czyny niedozwolone) i działania dozwolone dychotomia: XVIII w.   sformułowanie „czynność prawna” - najistotniejsze wśród działań prawnych dozwolonych - „Rechtsgeschäft” - XIX w. (nauka niemiecka - pandektystyka)    </vt:lpstr>
      <vt:lpstr>Rodzaje czynności prawnych (negotium?) Teoria i podziały czynności prawnych - dzieło pandektystyki niemieckiej (prawo rzymskie – kazuistyka, głównie prawo spadkowe i prawo dotyczące umów)  - czynności ustne i pisemne - czynności formalne i nieformalne: pierwotnie funkcja sprawcza, później ochronna (zwłaszcza ius gentium – wpływ na ius civile)  - czynności rozporządzające i zobowiązujące (pierwowzór w rzymskiej definicji zobowiązania) - czynności przyczynowe i abstrakcyjne: mancypacja a tradycja; stypulacja i jej ewolucja (wielorakie funkcje)   - jedno- i dwustronne - odpłatne i nieodpłatne (pod tytułem obciążającym i pod tytułem darmym) - między żyjącymi (inter vivos) i czynności na wypadek śmierci (mortis causa)  Elementy czynności prawnej (kształtowane na gruncie kontraktów)   - essentialia,  - naturalia negotii – z porządku prawnego  - accidentalia negotii ( w tym warunek - condicio, termin – dies, polecenie - modus)     </vt:lpstr>
      <vt:lpstr>Warunek (condicio) - zdarzenie przyszłe i niepewne (lub klauzula czynności prawnej)  warunek zawieszający - uzależniający  powstanie, a warunek rozwiązujący – ustanie skutków prawnych Uprawniony pod warunkiem zawieszającym nie nabywał prawa, lecz miał jego dziedziczną ekspektatywę  warunek zawieszający niemożliwy do spełnienia  warunek zawieszający konieczny niemożliwy do spełnienia  Warunki niedopuszczalne prawnie lub moralnie (condicio contra bonos mores)   Warunki niewłaściwe: warunek prawny (condiciones iuris), wynikający z samego porządku prawnego oraz warunek milczący (condicio tacita)  Warunki dodatnie (pozytywne) i warunki ujemne (negatywne)  Trójpodział, który pojawił się dopiero w prawie justyniańskim - ziszczenie zdarzenia zasadniczo zależne od woli uprawnionego - warunek potestatywny (condicio potestativa) - warunek przypadkowy (condicio casualis) - warunek pośredni - mieszany (condicio mixta)   </vt:lpstr>
      <vt:lpstr>  Termin (dies) – zdarzenie przyszłe, ale - w odróżnieniu od warunku zdarzenie pewne: termin zawieszający lub początkowy (tzw. dies a quo) albo rozwiązujący lub końcowy (tzw. dies ad quem)   Polecenie (modus) - znana już w okresie republiki powinność, nakładana na osobę uzyskującą cokolwiek pod tytułem darmym (darowizna,  wyzwolenie lub przysporzenie testamentowe) początkowo czysto moralny obowiązek   Ius commune: „warunek zawieszający zawiesza, lecz nie zobowiązuje, natomiast polecenie zobowiązuje, lecz nie zawiesza” </vt:lpstr>
      <vt:lpstr>Wykładnia czynności prawnych</vt:lpstr>
      <vt:lpstr>Wady czynności prawnych</vt:lpstr>
      <vt:lpstr>Prezentacja programu PowerPoint</vt:lpstr>
      <vt:lpstr>Ograniczenia ze względu na wiek – rzymskie prawo prywatne:  0-7; 7-12/14; 12/14-25</vt:lpstr>
      <vt:lpstr>Ograniczenia ze względu na wiek </vt:lpstr>
      <vt:lpstr>Ograniczenia ze względu na wiek – kategoria puberes viginti quinque annis minores</vt:lpstr>
      <vt:lpstr>Ograniczenia ze względu na płeć</vt:lpstr>
      <vt:lpstr>Inne ograniczenia zdolności do czynności prawnych</vt:lpstr>
      <vt:lpstr>Inne kwestie</vt:lpstr>
      <vt:lpstr>Analiza tekstu źródłowego</vt:lpstr>
      <vt:lpstr>Analiza tekstu źródłowego</vt:lpstr>
      <vt:lpstr>Kolejny wykład: Rodzina (wskazówki bibliograficzne)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rzymskie: kształtowanie praw prywatnych – czynności prawne; osoby II</dc:title>
  <dc:creator>Jacek Wiewiorowski</dc:creator>
  <cp:lastModifiedBy>Jacek Wiewiorowski</cp:lastModifiedBy>
  <cp:revision>12</cp:revision>
  <dcterms:created xsi:type="dcterms:W3CDTF">2023-10-30T12:39:24Z</dcterms:created>
  <dcterms:modified xsi:type="dcterms:W3CDTF">2024-11-04T16:37:40Z</dcterms:modified>
</cp:coreProperties>
</file>