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17" r:id="rId2"/>
    <p:sldMasterId id="2147483769" r:id="rId3"/>
    <p:sldMasterId id="2147483782" r:id="rId4"/>
    <p:sldMasterId id="2147483795" r:id="rId5"/>
    <p:sldMasterId id="2147483808" r:id="rId6"/>
    <p:sldMasterId id="2147483821" r:id="rId7"/>
  </p:sldMasterIdLst>
  <p:notesMasterIdLst>
    <p:notesMasterId r:id="rId19"/>
  </p:notesMasterIdLst>
  <p:sldIdLst>
    <p:sldId id="300" r:id="rId8"/>
    <p:sldId id="290" r:id="rId9"/>
    <p:sldId id="291" r:id="rId10"/>
    <p:sldId id="292" r:id="rId11"/>
    <p:sldId id="278" r:id="rId12"/>
    <p:sldId id="281" r:id="rId13"/>
    <p:sldId id="293" r:id="rId14"/>
    <p:sldId id="294" r:id="rId15"/>
    <p:sldId id="295" r:id="rId16"/>
    <p:sldId id="297" r:id="rId17"/>
    <p:sldId id="299" r:id="rId18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witanie" id="{E75E278A-FF0E-49A4-B170-79828D63BBAD}">
          <p14:sldIdLst/>
        </p14:section>
        <p14:section name="Projektowanie, adnotacje, współpraca, funkcja Powiedz mi" id="{B9B51309-D148-4332-87C2-07BE32FBCA3B}">
          <p14:sldIdLst>
            <p14:sldId id="300"/>
            <p14:sldId id="290"/>
            <p14:sldId id="291"/>
            <p14:sldId id="292"/>
            <p14:sldId id="278"/>
            <p14:sldId id="281"/>
            <p14:sldId id="293"/>
            <p14:sldId id="294"/>
            <p14:sldId id="295"/>
            <p14:sldId id="297"/>
            <p14:sldId id="299"/>
          </p14:sldIdLst>
        </p14:section>
        <p14:section name="Dowiedz się więcej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DD462F"/>
    <a:srgbClr val="F8CFB6"/>
    <a:srgbClr val="F8CAB6"/>
    <a:srgbClr val="923922"/>
    <a:srgbClr val="404040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116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2015-08-25</a:t>
            </a:r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wzorców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63372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5874F26-C7C6-4938-8965-DA9C1B86707A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9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D393953-E761-4048-99C3-74C4696E0B49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73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1B88CCB7-59C5-4B51-A341-51C227DBDC1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804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F710133-550B-4ADD-ABEC-62ADC71B9E0B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52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5874F26-C7C6-4938-8965-DA9C1B86707A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42357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617490-0340-4671-B33D-6384E199DB84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953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7E47926-F7E3-4078-9B1C-2C7570CE7FFA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349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9488557-ABA8-4504-9426-0C23A42CE23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1007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D06AB90-75EA-4836-BD4A-3F56D333EB7D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5693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2F8DC65-DF25-49C9-A1F2-58E8BF05C07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671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5F4B96A-B893-4A90-B440-F07D5DB47BC6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93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617490-0340-4671-B33D-6384E199DB84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7361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4920335-0ED6-460A-9DD7-9A3A1E037586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8863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405F1B01-70CB-476E-85A7-888A2A340108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7323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D393953-E761-4048-99C3-74C4696E0B49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1218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1B88CCB7-59C5-4B51-A341-51C227DBDC1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85526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F710133-550B-4ADD-ABEC-62ADC71B9E0B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6407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20320BE-271C-44B1-A51E-D7AA316B48B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86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10D6A11-E22C-43C4-8E2C-4580478748C0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722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C51CFE-661B-4970-B684-58AAC493CAC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97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EE89D3-D823-4789-8103-629335CB3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045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21A6AE8-4715-43C8-84DF-70A1CBC7F76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8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7E47926-F7E3-4078-9B1C-2C7570CE7FFA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36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B2861B4-AC7A-4E1B-BC48-D92DE723118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047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53AE2E1-E066-47BE-B099-5C4BBCB1381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84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F0753FA2-B664-4AE0-A085-AFE3FD2EDA2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61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3C07A75-7EAF-4EB0-BEEF-2B0CFD38C3B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79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981C6E2-8E51-4D33-A66C-43057488A5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1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6243348-B3B0-400F-B1A3-1DAFFB81026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48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BEEE874A-61C1-4055-9261-D701796522A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511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20320BE-271C-44B1-A51E-D7AA316B48B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201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10D6A11-E22C-43C4-8E2C-4580478748C0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29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C51CFE-661B-4970-B684-58AAC493CAC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3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9488557-ABA8-4504-9426-0C23A42CE23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99488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EE89D3-D823-4789-8103-629335CB3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34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21A6AE8-4715-43C8-84DF-70A1CBC7F76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32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B2861B4-AC7A-4E1B-BC48-D92DE723118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128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53AE2E1-E066-47BE-B099-5C4BBCB1381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889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F0753FA2-B664-4AE0-A085-AFE3FD2EDA2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195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3C07A75-7EAF-4EB0-BEEF-2B0CFD38C3B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546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981C6E2-8E51-4D33-A66C-43057488A5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961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6243348-B3B0-400F-B1A3-1DAFFB81026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047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BEEE874A-61C1-4055-9261-D701796522A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22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20320BE-271C-44B1-A51E-D7AA316B48B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4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D06AB90-75EA-4836-BD4A-3F56D333EB7D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07109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10D6A11-E22C-43C4-8E2C-4580478748C0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17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C51CFE-661B-4970-B684-58AAC493CAC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371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EE89D3-D823-4789-8103-629335CB3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787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21A6AE8-4715-43C8-84DF-70A1CBC7F76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08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B2861B4-AC7A-4E1B-BC48-D92DE723118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83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53AE2E1-E066-47BE-B099-5C4BBCB1381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404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F0753FA2-B664-4AE0-A085-AFE3FD2EDA2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854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3C07A75-7EAF-4EB0-BEEF-2B0CFD38C3B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361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981C6E2-8E51-4D33-A66C-43057488A5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739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6243348-B3B0-400F-B1A3-1DAFFB81026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58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2F8DC65-DF25-49C9-A1F2-58E8BF05C07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55764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BEEE874A-61C1-4055-9261-D701796522A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721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558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026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64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034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961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496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087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001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5F4B96A-B893-4A90-B440-F07D5DB47BC6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51682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453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999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935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884D648-6818-4B7C-B8D3-E6FF32B50E3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540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188C6B5-55DD-4796-B15D-B42C551E5FE2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123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663C479-05C4-494E-B72B-9BE6EA124A0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18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C0871C9-EAA5-4EEE-9E3D-D2CFBD054DE5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40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6320E6AE-FB94-4C8D-BAF3-7A5AB693CFD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9080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BF46C6B7-159E-4DFA-B3F6-9252B395B712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41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8EA7F6-BA3B-4294-AD51-5A36CB0A3B5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4920335-0ED6-460A-9DD7-9A3A1E037586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3364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3648F96-3CD2-4149-9D3A-9FCD63BB64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5903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A2A707C-BC5E-4361-8631-7F7F4299B35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8049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1D36CE0-9D97-4FA6-9845-F0FDE7C8525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6502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C2CE586E-59D8-4591-BB37-2C5465B03EC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864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C2753F3-AD11-4C9E-A5B2-A92FF2FEEA50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5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405F1B01-70CB-476E-85A7-888A2A340108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7069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9B4EC4E-0456-4B85-A93A-2FCC8E561AD7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8131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9B4EC4E-0456-4B85-A93A-2FCC8E561AD7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75429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66 w 5760"/>
                <a:gd name="T1" fmla="*/ 86 h 445"/>
                <a:gd name="T2" fmla="*/ 5474 w 5760"/>
                <a:gd name="T3" fmla="*/ 86 h 445"/>
                <a:gd name="T4" fmla="*/ 5420 w 5760"/>
                <a:gd name="T5" fmla="*/ 76 h 445"/>
                <a:gd name="T6" fmla="*/ 5414 w 5760"/>
                <a:gd name="T7" fmla="*/ 65 h 445"/>
                <a:gd name="T8" fmla="*/ 5408 w 5760"/>
                <a:gd name="T9" fmla="*/ 44 h 445"/>
                <a:gd name="T10" fmla="*/ 5380 w 5760"/>
                <a:gd name="T11" fmla="*/ 18 h 445"/>
                <a:gd name="T12" fmla="*/ 5298 w 5760"/>
                <a:gd name="T13" fmla="*/ 7 h 445"/>
                <a:gd name="T14" fmla="*/ 5017 w 5760"/>
                <a:gd name="T15" fmla="*/ 22 h 445"/>
                <a:gd name="T16" fmla="*/ 4952 w 5760"/>
                <a:gd name="T17" fmla="*/ 55 h 445"/>
                <a:gd name="T18" fmla="*/ 4820 w 5760"/>
                <a:gd name="T19" fmla="*/ 102 h 445"/>
                <a:gd name="T20" fmla="*/ 4706 w 5760"/>
                <a:gd name="T21" fmla="*/ 111 h 445"/>
                <a:gd name="T22" fmla="*/ 4628 w 5760"/>
                <a:gd name="T23" fmla="*/ 91 h 445"/>
                <a:gd name="T24" fmla="*/ 4564 w 5760"/>
                <a:gd name="T25" fmla="*/ 25 h 445"/>
                <a:gd name="T26" fmla="*/ 4480 w 5760"/>
                <a:gd name="T27" fmla="*/ 9 h 445"/>
                <a:gd name="T28" fmla="*/ 4376 w 5760"/>
                <a:gd name="T29" fmla="*/ 39 h 445"/>
                <a:gd name="T30" fmla="*/ 4219 w 5760"/>
                <a:gd name="T31" fmla="*/ 81 h 445"/>
                <a:gd name="T32" fmla="*/ 4003 w 5760"/>
                <a:gd name="T33" fmla="*/ 102 h 445"/>
                <a:gd name="T34" fmla="*/ 3793 w 5760"/>
                <a:gd name="T35" fmla="*/ 102 h 445"/>
                <a:gd name="T36" fmla="*/ 3637 w 5760"/>
                <a:gd name="T37" fmla="*/ 76 h 445"/>
                <a:gd name="T38" fmla="*/ 3577 w 5760"/>
                <a:gd name="T39" fmla="*/ 50 h 445"/>
                <a:gd name="T40" fmla="*/ 3511 w 5760"/>
                <a:gd name="T41" fmla="*/ 44 h 445"/>
                <a:gd name="T42" fmla="*/ 3463 w 5760"/>
                <a:gd name="T43" fmla="*/ 55 h 445"/>
                <a:gd name="T44" fmla="*/ 3403 w 5760"/>
                <a:gd name="T45" fmla="*/ 76 h 445"/>
                <a:gd name="T46" fmla="*/ 3031 w 5760"/>
                <a:gd name="T47" fmla="*/ 111 h 445"/>
                <a:gd name="T48" fmla="*/ 2827 w 5760"/>
                <a:gd name="T49" fmla="*/ 111 h 445"/>
                <a:gd name="T50" fmla="*/ 2725 w 5760"/>
                <a:gd name="T51" fmla="*/ 111 h 445"/>
                <a:gd name="T52" fmla="*/ 2693 w 5760"/>
                <a:gd name="T53" fmla="*/ 56 h 445"/>
                <a:gd name="T54" fmla="*/ 2641 w 5760"/>
                <a:gd name="T55" fmla="*/ 50 h 445"/>
                <a:gd name="T56" fmla="*/ 2541 w 5760"/>
                <a:gd name="T57" fmla="*/ 95 h 445"/>
                <a:gd name="T58" fmla="*/ 2427 w 5760"/>
                <a:gd name="T59" fmla="*/ 109 h 445"/>
                <a:gd name="T60" fmla="*/ 2305 w 5760"/>
                <a:gd name="T61" fmla="*/ 91 h 445"/>
                <a:gd name="T62" fmla="*/ 2257 w 5760"/>
                <a:gd name="T63" fmla="*/ 70 h 445"/>
                <a:gd name="T64" fmla="*/ 2168 w 5760"/>
                <a:gd name="T65" fmla="*/ 3 h 445"/>
                <a:gd name="T66" fmla="*/ 2031 w 5760"/>
                <a:gd name="T67" fmla="*/ 64 h 445"/>
                <a:gd name="T68" fmla="*/ 1777 w 5760"/>
                <a:gd name="T69" fmla="*/ 102 h 445"/>
                <a:gd name="T70" fmla="*/ 1543 w 5760"/>
                <a:gd name="T71" fmla="*/ 91 h 445"/>
                <a:gd name="T72" fmla="*/ 1465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6 h 445"/>
                <a:gd name="T84" fmla="*/ 708 w 5760"/>
                <a:gd name="T85" fmla="*/ 121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26 w 5760"/>
                <a:gd name="T105" fmla="*/ 411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59 w 5770"/>
                <a:gd name="T1" fmla="*/ 49 h 174"/>
                <a:gd name="T2" fmla="*/ 4737 w 5770"/>
                <a:gd name="T3" fmla="*/ 114 h 174"/>
                <a:gd name="T4" fmla="*/ 4606 w 5770"/>
                <a:gd name="T5" fmla="*/ 79 h 174"/>
                <a:gd name="T6" fmla="*/ 4564 w 5770"/>
                <a:gd name="T7" fmla="*/ 36 h 174"/>
                <a:gd name="T8" fmla="*/ 4444 w 5770"/>
                <a:gd name="T9" fmla="*/ 30 h 174"/>
                <a:gd name="T10" fmla="*/ 4169 w 5770"/>
                <a:gd name="T11" fmla="*/ 91 h 174"/>
                <a:gd name="T12" fmla="*/ 3798 w 5770"/>
                <a:gd name="T13" fmla="*/ 103 h 174"/>
                <a:gd name="T14" fmla="*/ 3600 w 5770"/>
                <a:gd name="T15" fmla="*/ 55 h 174"/>
                <a:gd name="T16" fmla="*/ 3493 w 5770"/>
                <a:gd name="T17" fmla="*/ 43 h 174"/>
                <a:gd name="T18" fmla="*/ 3319 w 5770"/>
                <a:gd name="T19" fmla="*/ 79 h 174"/>
                <a:gd name="T20" fmla="*/ 2829 w 5770"/>
                <a:gd name="T21" fmla="*/ 123 h 174"/>
                <a:gd name="T22" fmla="*/ 2686 w 5770"/>
                <a:gd name="T23" fmla="*/ 79 h 174"/>
                <a:gd name="T24" fmla="*/ 2602 w 5770"/>
                <a:gd name="T25" fmla="*/ 73 h 174"/>
                <a:gd name="T26" fmla="*/ 2399 w 5770"/>
                <a:gd name="T27" fmla="*/ 114 h 174"/>
                <a:gd name="T28" fmla="*/ 2261 w 5770"/>
                <a:gd name="T29" fmla="*/ 67 h 174"/>
                <a:gd name="T30" fmla="*/ 2134 w 5770"/>
                <a:gd name="T31" fmla="*/ 36 h 174"/>
                <a:gd name="T32" fmla="*/ 1930 w 5770"/>
                <a:gd name="T33" fmla="*/ 103 h 174"/>
                <a:gd name="T34" fmla="*/ 1508 w 5770"/>
                <a:gd name="T35" fmla="*/ 85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23 h 174"/>
                <a:gd name="T42" fmla="*/ 652 w 5770"/>
                <a:gd name="T43" fmla="*/ 123 h 174"/>
                <a:gd name="T44" fmla="*/ 442 w 5770"/>
                <a:gd name="T45" fmla="*/ 49 h 174"/>
                <a:gd name="T46" fmla="*/ 377 w 5770"/>
                <a:gd name="T47" fmla="*/ 43 h 174"/>
                <a:gd name="T48" fmla="*/ 305 w 5770"/>
                <a:gd name="T49" fmla="*/ 91 h 174"/>
                <a:gd name="T50" fmla="*/ 144 w 5770"/>
                <a:gd name="T51" fmla="*/ 117 h 174"/>
                <a:gd name="T52" fmla="*/ 0 w 5770"/>
                <a:gd name="T53" fmla="*/ 79 h 174"/>
                <a:gd name="T54" fmla="*/ 167 w 5770"/>
                <a:gd name="T55" fmla="*/ 103 h 174"/>
                <a:gd name="T56" fmla="*/ 323 w 5770"/>
                <a:gd name="T57" fmla="*/ 67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20 h 174"/>
                <a:gd name="T64" fmla="*/ 1100 w 5770"/>
                <a:gd name="T65" fmla="*/ 103 h 174"/>
                <a:gd name="T66" fmla="*/ 1345 w 5770"/>
                <a:gd name="T67" fmla="*/ 36 h 174"/>
                <a:gd name="T68" fmla="*/ 1441 w 5770"/>
                <a:gd name="T69" fmla="*/ 43 h 174"/>
                <a:gd name="T70" fmla="*/ 1544 w 5770"/>
                <a:gd name="T71" fmla="*/ 73 h 174"/>
                <a:gd name="T72" fmla="*/ 1954 w 5770"/>
                <a:gd name="T73" fmla="*/ 79 h 174"/>
                <a:gd name="T74" fmla="*/ 2218 w 5770"/>
                <a:gd name="T75" fmla="*/ 3 h 174"/>
                <a:gd name="T76" fmla="*/ 2333 w 5770"/>
                <a:gd name="T77" fmla="*/ 85 h 174"/>
                <a:gd name="T78" fmla="*/ 2542 w 5770"/>
                <a:gd name="T79" fmla="*/ 79 h 174"/>
                <a:gd name="T80" fmla="*/ 2698 w 5770"/>
                <a:gd name="T81" fmla="*/ 24 h 174"/>
                <a:gd name="T82" fmla="*/ 2775 w 5770"/>
                <a:gd name="T83" fmla="*/ 114 h 174"/>
                <a:gd name="T84" fmla="*/ 3110 w 5770"/>
                <a:gd name="T85" fmla="*/ 85 h 174"/>
                <a:gd name="T86" fmla="*/ 3469 w 5770"/>
                <a:gd name="T87" fmla="*/ 43 h 174"/>
                <a:gd name="T88" fmla="*/ 3565 w 5770"/>
                <a:gd name="T89" fmla="*/ 42 h 174"/>
                <a:gd name="T90" fmla="*/ 3714 w 5770"/>
                <a:gd name="T91" fmla="*/ 73 h 174"/>
                <a:gd name="T92" fmla="*/ 4061 w 5770"/>
                <a:gd name="T93" fmla="*/ 85 h 174"/>
                <a:gd name="T94" fmla="*/ 4385 w 5770"/>
                <a:gd name="T95" fmla="*/ 30 h 174"/>
                <a:gd name="T96" fmla="*/ 4540 w 5770"/>
                <a:gd name="T97" fmla="*/ 6 h 174"/>
                <a:gd name="T98" fmla="*/ 4594 w 5770"/>
                <a:gd name="T99" fmla="*/ 43 h 174"/>
                <a:gd name="T100" fmla="*/ 4690 w 5770"/>
                <a:gd name="T101" fmla="*/ 91 h 174"/>
                <a:gd name="T102" fmla="*/ 4893 w 5770"/>
                <a:gd name="T103" fmla="*/ 67 h 174"/>
                <a:gd name="T104" fmla="*/ 5084 w 5770"/>
                <a:gd name="T105" fmla="*/ 14 h 174"/>
                <a:gd name="T106" fmla="*/ 5246 w 5770"/>
                <a:gd name="T107" fmla="*/ 9 h 174"/>
                <a:gd name="T108" fmla="*/ 5419 w 5770"/>
                <a:gd name="T109" fmla="*/ 36 h 174"/>
                <a:gd name="T110" fmla="*/ 5431 w 5770"/>
                <a:gd name="T111" fmla="*/ 55 h 174"/>
                <a:gd name="T112" fmla="*/ 5622 w 5770"/>
                <a:gd name="T113" fmla="*/ 73 h 174"/>
                <a:gd name="T114" fmla="*/ 5676 w 5770"/>
                <a:gd name="T115" fmla="*/ 85 h 174"/>
                <a:gd name="T116" fmla="*/ 5443 w 5770"/>
                <a:gd name="T117" fmla="*/ 73 h 174"/>
                <a:gd name="T118" fmla="*/ 5419 w 5770"/>
                <a:gd name="T119" fmla="*/ 43 h 174"/>
                <a:gd name="T120" fmla="*/ 5359 w 5770"/>
                <a:gd name="T121" fmla="*/ 30 h 174"/>
                <a:gd name="T122" fmla="*/ 5185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C4D0ADDA-1679-4BED-9109-647C3E00CFD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70430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66 w 5760"/>
                <a:gd name="T1" fmla="*/ 86 h 445"/>
                <a:gd name="T2" fmla="*/ 5474 w 5760"/>
                <a:gd name="T3" fmla="*/ 86 h 445"/>
                <a:gd name="T4" fmla="*/ 5420 w 5760"/>
                <a:gd name="T5" fmla="*/ 76 h 445"/>
                <a:gd name="T6" fmla="*/ 5414 w 5760"/>
                <a:gd name="T7" fmla="*/ 65 h 445"/>
                <a:gd name="T8" fmla="*/ 5408 w 5760"/>
                <a:gd name="T9" fmla="*/ 44 h 445"/>
                <a:gd name="T10" fmla="*/ 5380 w 5760"/>
                <a:gd name="T11" fmla="*/ 18 h 445"/>
                <a:gd name="T12" fmla="*/ 5298 w 5760"/>
                <a:gd name="T13" fmla="*/ 7 h 445"/>
                <a:gd name="T14" fmla="*/ 5017 w 5760"/>
                <a:gd name="T15" fmla="*/ 22 h 445"/>
                <a:gd name="T16" fmla="*/ 4952 w 5760"/>
                <a:gd name="T17" fmla="*/ 55 h 445"/>
                <a:gd name="T18" fmla="*/ 4820 w 5760"/>
                <a:gd name="T19" fmla="*/ 102 h 445"/>
                <a:gd name="T20" fmla="*/ 4706 w 5760"/>
                <a:gd name="T21" fmla="*/ 111 h 445"/>
                <a:gd name="T22" fmla="*/ 4628 w 5760"/>
                <a:gd name="T23" fmla="*/ 91 h 445"/>
                <a:gd name="T24" fmla="*/ 4564 w 5760"/>
                <a:gd name="T25" fmla="*/ 25 h 445"/>
                <a:gd name="T26" fmla="*/ 4480 w 5760"/>
                <a:gd name="T27" fmla="*/ 9 h 445"/>
                <a:gd name="T28" fmla="*/ 4376 w 5760"/>
                <a:gd name="T29" fmla="*/ 39 h 445"/>
                <a:gd name="T30" fmla="*/ 4219 w 5760"/>
                <a:gd name="T31" fmla="*/ 81 h 445"/>
                <a:gd name="T32" fmla="*/ 4003 w 5760"/>
                <a:gd name="T33" fmla="*/ 102 h 445"/>
                <a:gd name="T34" fmla="*/ 3793 w 5760"/>
                <a:gd name="T35" fmla="*/ 102 h 445"/>
                <a:gd name="T36" fmla="*/ 3637 w 5760"/>
                <a:gd name="T37" fmla="*/ 76 h 445"/>
                <a:gd name="T38" fmla="*/ 3577 w 5760"/>
                <a:gd name="T39" fmla="*/ 50 h 445"/>
                <a:gd name="T40" fmla="*/ 3511 w 5760"/>
                <a:gd name="T41" fmla="*/ 44 h 445"/>
                <a:gd name="T42" fmla="*/ 3463 w 5760"/>
                <a:gd name="T43" fmla="*/ 55 h 445"/>
                <a:gd name="T44" fmla="*/ 3403 w 5760"/>
                <a:gd name="T45" fmla="*/ 76 h 445"/>
                <a:gd name="T46" fmla="*/ 3031 w 5760"/>
                <a:gd name="T47" fmla="*/ 111 h 445"/>
                <a:gd name="T48" fmla="*/ 2827 w 5760"/>
                <a:gd name="T49" fmla="*/ 111 h 445"/>
                <a:gd name="T50" fmla="*/ 2725 w 5760"/>
                <a:gd name="T51" fmla="*/ 111 h 445"/>
                <a:gd name="T52" fmla="*/ 2693 w 5760"/>
                <a:gd name="T53" fmla="*/ 56 h 445"/>
                <a:gd name="T54" fmla="*/ 2641 w 5760"/>
                <a:gd name="T55" fmla="*/ 50 h 445"/>
                <a:gd name="T56" fmla="*/ 2541 w 5760"/>
                <a:gd name="T57" fmla="*/ 95 h 445"/>
                <a:gd name="T58" fmla="*/ 2427 w 5760"/>
                <a:gd name="T59" fmla="*/ 109 h 445"/>
                <a:gd name="T60" fmla="*/ 2305 w 5760"/>
                <a:gd name="T61" fmla="*/ 91 h 445"/>
                <a:gd name="T62" fmla="*/ 2257 w 5760"/>
                <a:gd name="T63" fmla="*/ 70 h 445"/>
                <a:gd name="T64" fmla="*/ 2168 w 5760"/>
                <a:gd name="T65" fmla="*/ 3 h 445"/>
                <a:gd name="T66" fmla="*/ 2031 w 5760"/>
                <a:gd name="T67" fmla="*/ 64 h 445"/>
                <a:gd name="T68" fmla="*/ 1777 w 5760"/>
                <a:gd name="T69" fmla="*/ 102 h 445"/>
                <a:gd name="T70" fmla="*/ 1543 w 5760"/>
                <a:gd name="T71" fmla="*/ 91 h 445"/>
                <a:gd name="T72" fmla="*/ 1465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6 h 445"/>
                <a:gd name="T84" fmla="*/ 708 w 5760"/>
                <a:gd name="T85" fmla="*/ 121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26 w 5760"/>
                <a:gd name="T105" fmla="*/ 411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59 w 5770"/>
                <a:gd name="T1" fmla="*/ 49 h 174"/>
                <a:gd name="T2" fmla="*/ 4737 w 5770"/>
                <a:gd name="T3" fmla="*/ 114 h 174"/>
                <a:gd name="T4" fmla="*/ 4606 w 5770"/>
                <a:gd name="T5" fmla="*/ 79 h 174"/>
                <a:gd name="T6" fmla="*/ 4564 w 5770"/>
                <a:gd name="T7" fmla="*/ 36 h 174"/>
                <a:gd name="T8" fmla="*/ 4444 w 5770"/>
                <a:gd name="T9" fmla="*/ 30 h 174"/>
                <a:gd name="T10" fmla="*/ 4169 w 5770"/>
                <a:gd name="T11" fmla="*/ 91 h 174"/>
                <a:gd name="T12" fmla="*/ 3798 w 5770"/>
                <a:gd name="T13" fmla="*/ 103 h 174"/>
                <a:gd name="T14" fmla="*/ 3600 w 5770"/>
                <a:gd name="T15" fmla="*/ 55 h 174"/>
                <a:gd name="T16" fmla="*/ 3493 w 5770"/>
                <a:gd name="T17" fmla="*/ 43 h 174"/>
                <a:gd name="T18" fmla="*/ 3319 w 5770"/>
                <a:gd name="T19" fmla="*/ 79 h 174"/>
                <a:gd name="T20" fmla="*/ 2829 w 5770"/>
                <a:gd name="T21" fmla="*/ 123 h 174"/>
                <a:gd name="T22" fmla="*/ 2686 w 5770"/>
                <a:gd name="T23" fmla="*/ 79 h 174"/>
                <a:gd name="T24" fmla="*/ 2602 w 5770"/>
                <a:gd name="T25" fmla="*/ 73 h 174"/>
                <a:gd name="T26" fmla="*/ 2399 w 5770"/>
                <a:gd name="T27" fmla="*/ 114 h 174"/>
                <a:gd name="T28" fmla="*/ 2261 w 5770"/>
                <a:gd name="T29" fmla="*/ 67 h 174"/>
                <a:gd name="T30" fmla="*/ 2134 w 5770"/>
                <a:gd name="T31" fmla="*/ 36 h 174"/>
                <a:gd name="T32" fmla="*/ 1930 w 5770"/>
                <a:gd name="T33" fmla="*/ 103 h 174"/>
                <a:gd name="T34" fmla="*/ 1508 w 5770"/>
                <a:gd name="T35" fmla="*/ 85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23 h 174"/>
                <a:gd name="T42" fmla="*/ 652 w 5770"/>
                <a:gd name="T43" fmla="*/ 123 h 174"/>
                <a:gd name="T44" fmla="*/ 442 w 5770"/>
                <a:gd name="T45" fmla="*/ 49 h 174"/>
                <a:gd name="T46" fmla="*/ 377 w 5770"/>
                <a:gd name="T47" fmla="*/ 43 h 174"/>
                <a:gd name="T48" fmla="*/ 305 w 5770"/>
                <a:gd name="T49" fmla="*/ 91 h 174"/>
                <a:gd name="T50" fmla="*/ 144 w 5770"/>
                <a:gd name="T51" fmla="*/ 117 h 174"/>
                <a:gd name="T52" fmla="*/ 0 w 5770"/>
                <a:gd name="T53" fmla="*/ 79 h 174"/>
                <a:gd name="T54" fmla="*/ 167 w 5770"/>
                <a:gd name="T55" fmla="*/ 103 h 174"/>
                <a:gd name="T56" fmla="*/ 323 w 5770"/>
                <a:gd name="T57" fmla="*/ 67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20 h 174"/>
                <a:gd name="T64" fmla="*/ 1100 w 5770"/>
                <a:gd name="T65" fmla="*/ 103 h 174"/>
                <a:gd name="T66" fmla="*/ 1345 w 5770"/>
                <a:gd name="T67" fmla="*/ 36 h 174"/>
                <a:gd name="T68" fmla="*/ 1441 w 5770"/>
                <a:gd name="T69" fmla="*/ 43 h 174"/>
                <a:gd name="T70" fmla="*/ 1544 w 5770"/>
                <a:gd name="T71" fmla="*/ 73 h 174"/>
                <a:gd name="T72" fmla="*/ 1954 w 5770"/>
                <a:gd name="T73" fmla="*/ 79 h 174"/>
                <a:gd name="T74" fmla="*/ 2218 w 5770"/>
                <a:gd name="T75" fmla="*/ 3 h 174"/>
                <a:gd name="T76" fmla="*/ 2333 w 5770"/>
                <a:gd name="T77" fmla="*/ 85 h 174"/>
                <a:gd name="T78" fmla="*/ 2542 w 5770"/>
                <a:gd name="T79" fmla="*/ 79 h 174"/>
                <a:gd name="T80" fmla="*/ 2698 w 5770"/>
                <a:gd name="T81" fmla="*/ 24 h 174"/>
                <a:gd name="T82" fmla="*/ 2775 w 5770"/>
                <a:gd name="T83" fmla="*/ 114 h 174"/>
                <a:gd name="T84" fmla="*/ 3110 w 5770"/>
                <a:gd name="T85" fmla="*/ 85 h 174"/>
                <a:gd name="T86" fmla="*/ 3469 w 5770"/>
                <a:gd name="T87" fmla="*/ 43 h 174"/>
                <a:gd name="T88" fmla="*/ 3565 w 5770"/>
                <a:gd name="T89" fmla="*/ 42 h 174"/>
                <a:gd name="T90" fmla="*/ 3714 w 5770"/>
                <a:gd name="T91" fmla="*/ 73 h 174"/>
                <a:gd name="T92" fmla="*/ 4061 w 5770"/>
                <a:gd name="T93" fmla="*/ 85 h 174"/>
                <a:gd name="T94" fmla="*/ 4385 w 5770"/>
                <a:gd name="T95" fmla="*/ 30 h 174"/>
                <a:gd name="T96" fmla="*/ 4540 w 5770"/>
                <a:gd name="T97" fmla="*/ 6 h 174"/>
                <a:gd name="T98" fmla="*/ 4594 w 5770"/>
                <a:gd name="T99" fmla="*/ 43 h 174"/>
                <a:gd name="T100" fmla="*/ 4690 w 5770"/>
                <a:gd name="T101" fmla="*/ 91 h 174"/>
                <a:gd name="T102" fmla="*/ 4893 w 5770"/>
                <a:gd name="T103" fmla="*/ 67 h 174"/>
                <a:gd name="T104" fmla="*/ 5084 w 5770"/>
                <a:gd name="T105" fmla="*/ 14 h 174"/>
                <a:gd name="T106" fmla="*/ 5246 w 5770"/>
                <a:gd name="T107" fmla="*/ 9 h 174"/>
                <a:gd name="T108" fmla="*/ 5419 w 5770"/>
                <a:gd name="T109" fmla="*/ 36 h 174"/>
                <a:gd name="T110" fmla="*/ 5431 w 5770"/>
                <a:gd name="T111" fmla="*/ 55 h 174"/>
                <a:gd name="T112" fmla="*/ 5622 w 5770"/>
                <a:gd name="T113" fmla="*/ 73 h 174"/>
                <a:gd name="T114" fmla="*/ 5676 w 5770"/>
                <a:gd name="T115" fmla="*/ 85 h 174"/>
                <a:gd name="T116" fmla="*/ 5443 w 5770"/>
                <a:gd name="T117" fmla="*/ 73 h 174"/>
                <a:gd name="T118" fmla="*/ 5419 w 5770"/>
                <a:gd name="T119" fmla="*/ 43 h 174"/>
                <a:gd name="T120" fmla="*/ 5359 w 5770"/>
                <a:gd name="T121" fmla="*/ 30 h 174"/>
                <a:gd name="T122" fmla="*/ 5185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C4D0ADDA-1679-4BED-9109-647C3E00CFD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405930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66 w 5760"/>
                <a:gd name="T1" fmla="*/ 86 h 445"/>
                <a:gd name="T2" fmla="*/ 5474 w 5760"/>
                <a:gd name="T3" fmla="*/ 86 h 445"/>
                <a:gd name="T4" fmla="*/ 5420 w 5760"/>
                <a:gd name="T5" fmla="*/ 76 h 445"/>
                <a:gd name="T6" fmla="*/ 5414 w 5760"/>
                <a:gd name="T7" fmla="*/ 65 h 445"/>
                <a:gd name="T8" fmla="*/ 5408 w 5760"/>
                <a:gd name="T9" fmla="*/ 44 h 445"/>
                <a:gd name="T10" fmla="*/ 5380 w 5760"/>
                <a:gd name="T11" fmla="*/ 18 h 445"/>
                <a:gd name="T12" fmla="*/ 5298 w 5760"/>
                <a:gd name="T13" fmla="*/ 7 h 445"/>
                <a:gd name="T14" fmla="*/ 5017 w 5760"/>
                <a:gd name="T15" fmla="*/ 22 h 445"/>
                <a:gd name="T16" fmla="*/ 4952 w 5760"/>
                <a:gd name="T17" fmla="*/ 55 h 445"/>
                <a:gd name="T18" fmla="*/ 4820 w 5760"/>
                <a:gd name="T19" fmla="*/ 102 h 445"/>
                <a:gd name="T20" fmla="*/ 4706 w 5760"/>
                <a:gd name="T21" fmla="*/ 111 h 445"/>
                <a:gd name="T22" fmla="*/ 4628 w 5760"/>
                <a:gd name="T23" fmla="*/ 91 h 445"/>
                <a:gd name="T24" fmla="*/ 4564 w 5760"/>
                <a:gd name="T25" fmla="*/ 25 h 445"/>
                <a:gd name="T26" fmla="*/ 4480 w 5760"/>
                <a:gd name="T27" fmla="*/ 9 h 445"/>
                <a:gd name="T28" fmla="*/ 4376 w 5760"/>
                <a:gd name="T29" fmla="*/ 39 h 445"/>
                <a:gd name="T30" fmla="*/ 4219 w 5760"/>
                <a:gd name="T31" fmla="*/ 81 h 445"/>
                <a:gd name="T32" fmla="*/ 4003 w 5760"/>
                <a:gd name="T33" fmla="*/ 102 h 445"/>
                <a:gd name="T34" fmla="*/ 3793 w 5760"/>
                <a:gd name="T35" fmla="*/ 102 h 445"/>
                <a:gd name="T36" fmla="*/ 3637 w 5760"/>
                <a:gd name="T37" fmla="*/ 76 h 445"/>
                <a:gd name="T38" fmla="*/ 3577 w 5760"/>
                <a:gd name="T39" fmla="*/ 50 h 445"/>
                <a:gd name="T40" fmla="*/ 3511 w 5760"/>
                <a:gd name="T41" fmla="*/ 44 h 445"/>
                <a:gd name="T42" fmla="*/ 3463 w 5760"/>
                <a:gd name="T43" fmla="*/ 55 h 445"/>
                <a:gd name="T44" fmla="*/ 3403 w 5760"/>
                <a:gd name="T45" fmla="*/ 76 h 445"/>
                <a:gd name="T46" fmla="*/ 3031 w 5760"/>
                <a:gd name="T47" fmla="*/ 111 h 445"/>
                <a:gd name="T48" fmla="*/ 2827 w 5760"/>
                <a:gd name="T49" fmla="*/ 111 h 445"/>
                <a:gd name="T50" fmla="*/ 2725 w 5760"/>
                <a:gd name="T51" fmla="*/ 111 h 445"/>
                <a:gd name="T52" fmla="*/ 2693 w 5760"/>
                <a:gd name="T53" fmla="*/ 56 h 445"/>
                <a:gd name="T54" fmla="*/ 2641 w 5760"/>
                <a:gd name="T55" fmla="*/ 50 h 445"/>
                <a:gd name="T56" fmla="*/ 2541 w 5760"/>
                <a:gd name="T57" fmla="*/ 95 h 445"/>
                <a:gd name="T58" fmla="*/ 2427 w 5760"/>
                <a:gd name="T59" fmla="*/ 109 h 445"/>
                <a:gd name="T60" fmla="*/ 2305 w 5760"/>
                <a:gd name="T61" fmla="*/ 91 h 445"/>
                <a:gd name="T62" fmla="*/ 2257 w 5760"/>
                <a:gd name="T63" fmla="*/ 70 h 445"/>
                <a:gd name="T64" fmla="*/ 2168 w 5760"/>
                <a:gd name="T65" fmla="*/ 3 h 445"/>
                <a:gd name="T66" fmla="*/ 2031 w 5760"/>
                <a:gd name="T67" fmla="*/ 64 h 445"/>
                <a:gd name="T68" fmla="*/ 1777 w 5760"/>
                <a:gd name="T69" fmla="*/ 102 h 445"/>
                <a:gd name="T70" fmla="*/ 1543 w 5760"/>
                <a:gd name="T71" fmla="*/ 91 h 445"/>
                <a:gd name="T72" fmla="*/ 1465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6 h 445"/>
                <a:gd name="T84" fmla="*/ 708 w 5760"/>
                <a:gd name="T85" fmla="*/ 121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26 w 5760"/>
                <a:gd name="T105" fmla="*/ 411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59 w 5770"/>
                <a:gd name="T1" fmla="*/ 49 h 174"/>
                <a:gd name="T2" fmla="*/ 4737 w 5770"/>
                <a:gd name="T3" fmla="*/ 114 h 174"/>
                <a:gd name="T4" fmla="*/ 4606 w 5770"/>
                <a:gd name="T5" fmla="*/ 79 h 174"/>
                <a:gd name="T6" fmla="*/ 4564 w 5770"/>
                <a:gd name="T7" fmla="*/ 36 h 174"/>
                <a:gd name="T8" fmla="*/ 4444 w 5770"/>
                <a:gd name="T9" fmla="*/ 30 h 174"/>
                <a:gd name="T10" fmla="*/ 4169 w 5770"/>
                <a:gd name="T11" fmla="*/ 91 h 174"/>
                <a:gd name="T12" fmla="*/ 3798 w 5770"/>
                <a:gd name="T13" fmla="*/ 103 h 174"/>
                <a:gd name="T14" fmla="*/ 3600 w 5770"/>
                <a:gd name="T15" fmla="*/ 55 h 174"/>
                <a:gd name="T16" fmla="*/ 3493 w 5770"/>
                <a:gd name="T17" fmla="*/ 43 h 174"/>
                <a:gd name="T18" fmla="*/ 3319 w 5770"/>
                <a:gd name="T19" fmla="*/ 79 h 174"/>
                <a:gd name="T20" fmla="*/ 2829 w 5770"/>
                <a:gd name="T21" fmla="*/ 123 h 174"/>
                <a:gd name="T22" fmla="*/ 2686 w 5770"/>
                <a:gd name="T23" fmla="*/ 79 h 174"/>
                <a:gd name="T24" fmla="*/ 2602 w 5770"/>
                <a:gd name="T25" fmla="*/ 73 h 174"/>
                <a:gd name="T26" fmla="*/ 2399 w 5770"/>
                <a:gd name="T27" fmla="*/ 114 h 174"/>
                <a:gd name="T28" fmla="*/ 2261 w 5770"/>
                <a:gd name="T29" fmla="*/ 67 h 174"/>
                <a:gd name="T30" fmla="*/ 2134 w 5770"/>
                <a:gd name="T31" fmla="*/ 36 h 174"/>
                <a:gd name="T32" fmla="*/ 1930 w 5770"/>
                <a:gd name="T33" fmla="*/ 103 h 174"/>
                <a:gd name="T34" fmla="*/ 1508 w 5770"/>
                <a:gd name="T35" fmla="*/ 85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23 h 174"/>
                <a:gd name="T42" fmla="*/ 652 w 5770"/>
                <a:gd name="T43" fmla="*/ 123 h 174"/>
                <a:gd name="T44" fmla="*/ 442 w 5770"/>
                <a:gd name="T45" fmla="*/ 49 h 174"/>
                <a:gd name="T46" fmla="*/ 377 w 5770"/>
                <a:gd name="T47" fmla="*/ 43 h 174"/>
                <a:gd name="T48" fmla="*/ 305 w 5770"/>
                <a:gd name="T49" fmla="*/ 91 h 174"/>
                <a:gd name="T50" fmla="*/ 144 w 5770"/>
                <a:gd name="T51" fmla="*/ 117 h 174"/>
                <a:gd name="T52" fmla="*/ 0 w 5770"/>
                <a:gd name="T53" fmla="*/ 79 h 174"/>
                <a:gd name="T54" fmla="*/ 167 w 5770"/>
                <a:gd name="T55" fmla="*/ 103 h 174"/>
                <a:gd name="T56" fmla="*/ 323 w 5770"/>
                <a:gd name="T57" fmla="*/ 67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20 h 174"/>
                <a:gd name="T64" fmla="*/ 1100 w 5770"/>
                <a:gd name="T65" fmla="*/ 103 h 174"/>
                <a:gd name="T66" fmla="*/ 1345 w 5770"/>
                <a:gd name="T67" fmla="*/ 36 h 174"/>
                <a:gd name="T68" fmla="*/ 1441 w 5770"/>
                <a:gd name="T69" fmla="*/ 43 h 174"/>
                <a:gd name="T70" fmla="*/ 1544 w 5770"/>
                <a:gd name="T71" fmla="*/ 73 h 174"/>
                <a:gd name="T72" fmla="*/ 1954 w 5770"/>
                <a:gd name="T73" fmla="*/ 79 h 174"/>
                <a:gd name="T74" fmla="*/ 2218 w 5770"/>
                <a:gd name="T75" fmla="*/ 3 h 174"/>
                <a:gd name="T76" fmla="*/ 2333 w 5770"/>
                <a:gd name="T77" fmla="*/ 85 h 174"/>
                <a:gd name="T78" fmla="*/ 2542 w 5770"/>
                <a:gd name="T79" fmla="*/ 79 h 174"/>
                <a:gd name="T80" fmla="*/ 2698 w 5770"/>
                <a:gd name="T81" fmla="*/ 24 h 174"/>
                <a:gd name="T82" fmla="*/ 2775 w 5770"/>
                <a:gd name="T83" fmla="*/ 114 h 174"/>
                <a:gd name="T84" fmla="*/ 3110 w 5770"/>
                <a:gd name="T85" fmla="*/ 85 h 174"/>
                <a:gd name="T86" fmla="*/ 3469 w 5770"/>
                <a:gd name="T87" fmla="*/ 43 h 174"/>
                <a:gd name="T88" fmla="*/ 3565 w 5770"/>
                <a:gd name="T89" fmla="*/ 42 h 174"/>
                <a:gd name="T90" fmla="*/ 3714 w 5770"/>
                <a:gd name="T91" fmla="*/ 73 h 174"/>
                <a:gd name="T92" fmla="*/ 4061 w 5770"/>
                <a:gd name="T93" fmla="*/ 85 h 174"/>
                <a:gd name="T94" fmla="*/ 4385 w 5770"/>
                <a:gd name="T95" fmla="*/ 30 h 174"/>
                <a:gd name="T96" fmla="*/ 4540 w 5770"/>
                <a:gd name="T97" fmla="*/ 6 h 174"/>
                <a:gd name="T98" fmla="*/ 4594 w 5770"/>
                <a:gd name="T99" fmla="*/ 43 h 174"/>
                <a:gd name="T100" fmla="*/ 4690 w 5770"/>
                <a:gd name="T101" fmla="*/ 91 h 174"/>
                <a:gd name="T102" fmla="*/ 4893 w 5770"/>
                <a:gd name="T103" fmla="*/ 67 h 174"/>
                <a:gd name="T104" fmla="*/ 5084 w 5770"/>
                <a:gd name="T105" fmla="*/ 14 h 174"/>
                <a:gd name="T106" fmla="*/ 5246 w 5770"/>
                <a:gd name="T107" fmla="*/ 9 h 174"/>
                <a:gd name="T108" fmla="*/ 5419 w 5770"/>
                <a:gd name="T109" fmla="*/ 36 h 174"/>
                <a:gd name="T110" fmla="*/ 5431 w 5770"/>
                <a:gd name="T111" fmla="*/ 55 h 174"/>
                <a:gd name="T112" fmla="*/ 5622 w 5770"/>
                <a:gd name="T113" fmla="*/ 73 h 174"/>
                <a:gd name="T114" fmla="*/ 5676 w 5770"/>
                <a:gd name="T115" fmla="*/ 85 h 174"/>
                <a:gd name="T116" fmla="*/ 5443 w 5770"/>
                <a:gd name="T117" fmla="*/ 73 h 174"/>
                <a:gd name="T118" fmla="*/ 5419 w 5770"/>
                <a:gd name="T119" fmla="*/ 43 h 174"/>
                <a:gd name="T120" fmla="*/ 5359 w 5770"/>
                <a:gd name="T121" fmla="*/ 30 h 174"/>
                <a:gd name="T122" fmla="*/ 5185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C4D0ADDA-1679-4BED-9109-647C3E00CFD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50748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50792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44 w 5760"/>
                <a:gd name="T1" fmla="*/ 86 h 445"/>
                <a:gd name="T2" fmla="*/ 5452 w 5760"/>
                <a:gd name="T3" fmla="*/ 86 h 445"/>
                <a:gd name="T4" fmla="*/ 5398 w 5760"/>
                <a:gd name="T5" fmla="*/ 76 h 445"/>
                <a:gd name="T6" fmla="*/ 5392 w 5760"/>
                <a:gd name="T7" fmla="*/ 65 h 445"/>
                <a:gd name="T8" fmla="*/ 5386 w 5760"/>
                <a:gd name="T9" fmla="*/ 44 h 445"/>
                <a:gd name="T10" fmla="*/ 5358 w 5760"/>
                <a:gd name="T11" fmla="*/ 18 h 445"/>
                <a:gd name="T12" fmla="*/ 5276 w 5760"/>
                <a:gd name="T13" fmla="*/ 7 h 445"/>
                <a:gd name="T14" fmla="*/ 4995 w 5760"/>
                <a:gd name="T15" fmla="*/ 22 h 445"/>
                <a:gd name="T16" fmla="*/ 4930 w 5760"/>
                <a:gd name="T17" fmla="*/ 55 h 445"/>
                <a:gd name="T18" fmla="*/ 4798 w 5760"/>
                <a:gd name="T19" fmla="*/ 102 h 445"/>
                <a:gd name="T20" fmla="*/ 4684 w 5760"/>
                <a:gd name="T21" fmla="*/ 111 h 445"/>
                <a:gd name="T22" fmla="*/ 4606 w 5760"/>
                <a:gd name="T23" fmla="*/ 91 h 445"/>
                <a:gd name="T24" fmla="*/ 4542 w 5760"/>
                <a:gd name="T25" fmla="*/ 25 h 445"/>
                <a:gd name="T26" fmla="*/ 4458 w 5760"/>
                <a:gd name="T27" fmla="*/ 9 h 445"/>
                <a:gd name="T28" fmla="*/ 4354 w 5760"/>
                <a:gd name="T29" fmla="*/ 39 h 445"/>
                <a:gd name="T30" fmla="*/ 4208 w 5760"/>
                <a:gd name="T31" fmla="*/ 81 h 445"/>
                <a:gd name="T32" fmla="*/ 3992 w 5760"/>
                <a:gd name="T33" fmla="*/ 102 h 445"/>
                <a:gd name="T34" fmla="*/ 3782 w 5760"/>
                <a:gd name="T35" fmla="*/ 102 h 445"/>
                <a:gd name="T36" fmla="*/ 3626 w 5760"/>
                <a:gd name="T37" fmla="*/ 76 h 445"/>
                <a:gd name="T38" fmla="*/ 3566 w 5760"/>
                <a:gd name="T39" fmla="*/ 50 h 445"/>
                <a:gd name="T40" fmla="*/ 3500 w 5760"/>
                <a:gd name="T41" fmla="*/ 44 h 445"/>
                <a:gd name="T42" fmla="*/ 3452 w 5760"/>
                <a:gd name="T43" fmla="*/ 55 h 445"/>
                <a:gd name="T44" fmla="*/ 3392 w 5760"/>
                <a:gd name="T45" fmla="*/ 76 h 445"/>
                <a:gd name="T46" fmla="*/ 3020 w 5760"/>
                <a:gd name="T47" fmla="*/ 111 h 445"/>
                <a:gd name="T48" fmla="*/ 2816 w 5760"/>
                <a:gd name="T49" fmla="*/ 111 h 445"/>
                <a:gd name="T50" fmla="*/ 2714 w 5760"/>
                <a:gd name="T51" fmla="*/ 111 h 445"/>
                <a:gd name="T52" fmla="*/ 2682 w 5760"/>
                <a:gd name="T53" fmla="*/ 56 h 445"/>
                <a:gd name="T54" fmla="*/ 2630 w 5760"/>
                <a:gd name="T55" fmla="*/ 50 h 445"/>
                <a:gd name="T56" fmla="*/ 2530 w 5760"/>
                <a:gd name="T57" fmla="*/ 95 h 445"/>
                <a:gd name="T58" fmla="*/ 2416 w 5760"/>
                <a:gd name="T59" fmla="*/ 109 h 445"/>
                <a:gd name="T60" fmla="*/ 2294 w 5760"/>
                <a:gd name="T61" fmla="*/ 91 h 445"/>
                <a:gd name="T62" fmla="*/ 2246 w 5760"/>
                <a:gd name="T63" fmla="*/ 70 h 445"/>
                <a:gd name="T64" fmla="*/ 2157 w 5760"/>
                <a:gd name="T65" fmla="*/ 3 h 445"/>
                <a:gd name="T66" fmla="*/ 2020 w 5760"/>
                <a:gd name="T67" fmla="*/ 64 h 445"/>
                <a:gd name="T68" fmla="*/ 1766 w 5760"/>
                <a:gd name="T69" fmla="*/ 102 h 445"/>
                <a:gd name="T70" fmla="*/ 1532 w 5760"/>
                <a:gd name="T71" fmla="*/ 91 h 445"/>
                <a:gd name="T72" fmla="*/ 1454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15 h 445"/>
                <a:gd name="T84" fmla="*/ 708 w 5760"/>
                <a:gd name="T85" fmla="*/ 111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04 w 5760"/>
                <a:gd name="T105" fmla="*/ 389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37 w 5770"/>
                <a:gd name="T1" fmla="*/ 43 h 174"/>
                <a:gd name="T2" fmla="*/ 4715 w 5770"/>
                <a:gd name="T3" fmla="*/ 103 h 174"/>
                <a:gd name="T4" fmla="*/ 4584 w 5770"/>
                <a:gd name="T5" fmla="*/ 68 h 174"/>
                <a:gd name="T6" fmla="*/ 4542 w 5770"/>
                <a:gd name="T7" fmla="*/ 36 h 174"/>
                <a:gd name="T8" fmla="*/ 4422 w 5770"/>
                <a:gd name="T9" fmla="*/ 30 h 174"/>
                <a:gd name="T10" fmla="*/ 4158 w 5770"/>
                <a:gd name="T11" fmla="*/ 80 h 174"/>
                <a:gd name="T12" fmla="*/ 3787 w 5770"/>
                <a:gd name="T13" fmla="*/ 92 h 174"/>
                <a:gd name="T14" fmla="*/ 3589 w 5770"/>
                <a:gd name="T15" fmla="*/ 44 h 174"/>
                <a:gd name="T16" fmla="*/ 3482 w 5770"/>
                <a:gd name="T17" fmla="*/ 43 h 174"/>
                <a:gd name="T18" fmla="*/ 3308 w 5770"/>
                <a:gd name="T19" fmla="*/ 68 h 174"/>
                <a:gd name="T20" fmla="*/ 2818 w 5770"/>
                <a:gd name="T21" fmla="*/ 112 h 174"/>
                <a:gd name="T22" fmla="*/ 2675 w 5770"/>
                <a:gd name="T23" fmla="*/ 68 h 174"/>
                <a:gd name="T24" fmla="*/ 2591 w 5770"/>
                <a:gd name="T25" fmla="*/ 62 h 174"/>
                <a:gd name="T26" fmla="*/ 2388 w 5770"/>
                <a:gd name="T27" fmla="*/ 103 h 174"/>
                <a:gd name="T28" fmla="*/ 2250 w 5770"/>
                <a:gd name="T29" fmla="*/ 56 h 174"/>
                <a:gd name="T30" fmla="*/ 2123 w 5770"/>
                <a:gd name="T31" fmla="*/ 36 h 174"/>
                <a:gd name="T32" fmla="*/ 1919 w 5770"/>
                <a:gd name="T33" fmla="*/ 92 h 174"/>
                <a:gd name="T34" fmla="*/ 1497 w 5770"/>
                <a:gd name="T35" fmla="*/ 74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12 h 174"/>
                <a:gd name="T42" fmla="*/ 652 w 5770"/>
                <a:gd name="T43" fmla="*/ 112 h 174"/>
                <a:gd name="T44" fmla="*/ 442 w 5770"/>
                <a:gd name="T45" fmla="*/ 43 h 174"/>
                <a:gd name="T46" fmla="*/ 377 w 5770"/>
                <a:gd name="T47" fmla="*/ 43 h 174"/>
                <a:gd name="T48" fmla="*/ 305 w 5770"/>
                <a:gd name="T49" fmla="*/ 80 h 174"/>
                <a:gd name="T50" fmla="*/ 144 w 5770"/>
                <a:gd name="T51" fmla="*/ 106 h 174"/>
                <a:gd name="T52" fmla="*/ 0 w 5770"/>
                <a:gd name="T53" fmla="*/ 68 h 174"/>
                <a:gd name="T54" fmla="*/ 167 w 5770"/>
                <a:gd name="T55" fmla="*/ 92 h 174"/>
                <a:gd name="T56" fmla="*/ 323 w 5770"/>
                <a:gd name="T57" fmla="*/ 56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09 h 174"/>
                <a:gd name="T64" fmla="*/ 1100 w 5770"/>
                <a:gd name="T65" fmla="*/ 92 h 174"/>
                <a:gd name="T66" fmla="*/ 1345 w 5770"/>
                <a:gd name="T67" fmla="*/ 36 h 174"/>
                <a:gd name="T68" fmla="*/ 1441 w 5770"/>
                <a:gd name="T69" fmla="*/ 43 h 174"/>
                <a:gd name="T70" fmla="*/ 1533 w 5770"/>
                <a:gd name="T71" fmla="*/ 62 h 174"/>
                <a:gd name="T72" fmla="*/ 1943 w 5770"/>
                <a:gd name="T73" fmla="*/ 68 h 174"/>
                <a:gd name="T74" fmla="*/ 2207 w 5770"/>
                <a:gd name="T75" fmla="*/ 3 h 174"/>
                <a:gd name="T76" fmla="*/ 2322 w 5770"/>
                <a:gd name="T77" fmla="*/ 74 h 174"/>
                <a:gd name="T78" fmla="*/ 2531 w 5770"/>
                <a:gd name="T79" fmla="*/ 68 h 174"/>
                <a:gd name="T80" fmla="*/ 2687 w 5770"/>
                <a:gd name="T81" fmla="*/ 24 h 174"/>
                <a:gd name="T82" fmla="*/ 2764 w 5770"/>
                <a:gd name="T83" fmla="*/ 103 h 174"/>
                <a:gd name="T84" fmla="*/ 3099 w 5770"/>
                <a:gd name="T85" fmla="*/ 74 h 174"/>
                <a:gd name="T86" fmla="*/ 3458 w 5770"/>
                <a:gd name="T87" fmla="*/ 43 h 174"/>
                <a:gd name="T88" fmla="*/ 3554 w 5770"/>
                <a:gd name="T89" fmla="*/ 42 h 174"/>
                <a:gd name="T90" fmla="*/ 3703 w 5770"/>
                <a:gd name="T91" fmla="*/ 62 h 174"/>
                <a:gd name="T92" fmla="*/ 4050 w 5770"/>
                <a:gd name="T93" fmla="*/ 74 h 174"/>
                <a:gd name="T94" fmla="*/ 4363 w 5770"/>
                <a:gd name="T95" fmla="*/ 30 h 174"/>
                <a:gd name="T96" fmla="*/ 4518 w 5770"/>
                <a:gd name="T97" fmla="*/ 6 h 174"/>
                <a:gd name="T98" fmla="*/ 4572 w 5770"/>
                <a:gd name="T99" fmla="*/ 43 h 174"/>
                <a:gd name="T100" fmla="*/ 4668 w 5770"/>
                <a:gd name="T101" fmla="*/ 80 h 174"/>
                <a:gd name="T102" fmla="*/ 4871 w 5770"/>
                <a:gd name="T103" fmla="*/ 56 h 174"/>
                <a:gd name="T104" fmla="*/ 5062 w 5770"/>
                <a:gd name="T105" fmla="*/ 14 h 174"/>
                <a:gd name="T106" fmla="*/ 5224 w 5770"/>
                <a:gd name="T107" fmla="*/ 9 h 174"/>
                <a:gd name="T108" fmla="*/ 5397 w 5770"/>
                <a:gd name="T109" fmla="*/ 36 h 174"/>
                <a:gd name="T110" fmla="*/ 5409 w 5770"/>
                <a:gd name="T111" fmla="*/ 44 h 174"/>
                <a:gd name="T112" fmla="*/ 5600 w 5770"/>
                <a:gd name="T113" fmla="*/ 62 h 174"/>
                <a:gd name="T114" fmla="*/ 5654 w 5770"/>
                <a:gd name="T115" fmla="*/ 74 h 174"/>
                <a:gd name="T116" fmla="*/ 5421 w 5770"/>
                <a:gd name="T117" fmla="*/ 62 h 174"/>
                <a:gd name="T118" fmla="*/ 5397 w 5770"/>
                <a:gd name="T119" fmla="*/ 43 h 174"/>
                <a:gd name="T120" fmla="*/ 5337 w 5770"/>
                <a:gd name="T121" fmla="*/ 30 h 174"/>
                <a:gd name="T122" fmla="*/ 5163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F5773A2C-299D-4F8A-B2C6-59FEE12A7C3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90758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1052513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2800" dirty="0"/>
              <a:t>Prawo rzymskie – </a:t>
            </a:r>
            <a:r>
              <a:rPr lang="pl-PL" sz="2800" dirty="0" smtClean="0"/>
              <a:t>spadki III</a:t>
            </a:r>
            <a:endParaRPr lang="pl-PL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836614"/>
            <a:ext cx="8569325" cy="57610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dr hab. Jacek Wiewiorowski, profesor uczelni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Kierownik Zakładu Prawa Rzymskiego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Katedra Prawa Cywilnego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Konsultacje - poniedziałek, godz. 16.15.- 17.00,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wtorek, godz. 16.00-16.45,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Kontakt:</a:t>
            </a:r>
            <a:endParaRPr lang="it-IT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Telefon: +48 58 523 29 50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jacek.wiewiorowski@prawo.ug.edu.pl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E-mail do sekretariatu: sekretariat04@prawo.ug.edu.pl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Telefon do sekretariatu: +48 58 523 28 51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Strona Zakładu Prawa Rzymskiego:  http://www.praworzymskie.ug.edu.pl/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Dalsze informacje: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1634356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8946" y="0"/>
            <a:ext cx="10358967" cy="350981"/>
          </a:xfrm>
        </p:spPr>
        <p:txBody>
          <a:bodyPr/>
          <a:lstStyle/>
          <a:p>
            <a:r>
              <a:rPr lang="pl-PL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SPADKU</a:t>
            </a:r>
            <a:endParaRPr lang="pl-PL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258618"/>
            <a:ext cx="12034983" cy="5869132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dziedzice konieczni – z mocy prawa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spadków zadłużonych: pod koniec republiki pretor udziela dziedzicom koniecznym dobrodziejstwa powstrzymania się od przyjęcia spadku –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abstinendi</a:t>
            </a:r>
            <a:endParaRPr lang="pl-PL" sz="2100" i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dziedzice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postronni: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retio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(zanik w okresie poklasycznym)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gestio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1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spatium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deliberandi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podjęcie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decyzji</a:t>
            </a:r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deliberandi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prawo do prośby sędziego o dziewięć miesięcy, a cesarza aż o rok na zastanowienie (upływ terminu bez oświadczenia –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przyjęcie)</a:t>
            </a:r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spadki nieobjęte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od Augusta przypadały państwu (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Iulia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maritandis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ordinibus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aerarium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Romani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pocz. II w.: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fiskus)</a:t>
            </a:r>
          </a:p>
          <a:p>
            <a:pPr marL="457200" indent="-457200">
              <a:buFontTx/>
              <a:buChar char="-"/>
            </a:pPr>
            <a:endParaRPr lang="pl-PL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Ograniczenie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odpowiedzialność za długi spadkowe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doli,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doli, in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restitutio</a:t>
            </a:r>
            <a:endParaRPr lang="pl-PL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Desuetudo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lex Furia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testamentaria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(między 204 a 169 p.n.e.) i 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Voconia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(169 p.n.e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i stąd 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Falcidia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(40 r. p.n.e.)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tzw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kwarta </a:t>
            </a:r>
            <a:r>
              <a:rPr lang="pl-PL" sz="20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Falcydyjska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(Za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Antoninusa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Piusa – rozciągnięta na dziedziców beztestamentowych, później na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donatio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mortis 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causa);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S.C.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Pegasianum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73 AD 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kwarta </a:t>
            </a:r>
            <a:r>
              <a:rPr lang="pl-PL" sz="20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pegazjańska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faktycznie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ograniczała testatorowi swobodę dysponowania majątkiem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mortis causa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 trzech czwartych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spadku; ostatecznie: </a:t>
            </a:r>
            <a:r>
              <a:rPr lang="pl-PL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dobrodziejstwo </a:t>
            </a:r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inwentarza – </a:t>
            </a:r>
            <a:r>
              <a:rPr lang="pl-PL" sz="20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inventarii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(C. 6.30.22- a. 531) – przejęcie spadku z ograniczeniem odpowiedzialności do aktywów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spadku</a:t>
            </a:r>
          </a:p>
          <a:p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Wierzyciele spadkowi - </a:t>
            </a:r>
            <a:r>
              <a:rPr lang="pt-BR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honorarium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 separationis bonorum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pl-PL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0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2365"/>
            <a:ext cx="12191999" cy="812799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kwestie</a:t>
            </a: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812800"/>
            <a:ext cx="11914908" cy="5883563"/>
          </a:xfrm>
        </p:spPr>
        <p:txBody>
          <a:bodyPr/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3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PUBLICZNE</a:t>
            </a:r>
          </a:p>
          <a:p>
            <a:pPr>
              <a:buFontTx/>
              <a:buChar char="-"/>
            </a:pP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-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podatek spadkowy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Iulia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vicesima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hereditatum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r. n.e.) – 5 %, podniesione do 10% w II w. (zwolniono spadki mniejsze niż 100 000 </a:t>
            </a:r>
            <a:r>
              <a:rPr lang="pl-PL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sesterców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oraz wszystkie dziedziczone między rodzicami i dziećmi) – cele wojskowe)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ostatecznie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ZNIESIONY</a:t>
            </a:r>
          </a:p>
          <a:p>
            <a:pPr>
              <a:buFontTx/>
              <a:buChar char="-"/>
            </a:pPr>
            <a:endParaRPr lang="pl-PL" sz="23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prawo rzymskie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formalnie niedopuszczalne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(gdy powołany umiera, nie wypowiedziawszy się co do przyjęcia, a w jego miejsce wstępuje jego dziedzic, aby podjąć decyzję i nabyć spadek lub przez czynność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za wyjątkiem 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hereditatis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(dziedzic cywilny na inną osobę cedował sukcesję uniwersalną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PRZYROST</a:t>
            </a:r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konsekwencja zasady sukcesji uniwersalnej –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dziedziczenie testamentowe i beztestamentowe: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stosunkowe powiększenie udziałów pozostałych spadkobierców dochodzi w proporcji wyznaczonej ich pierwotnymi udziałami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3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1"/>
            <a:ext cx="7769225" cy="765175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Interpretacja testamentu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pl-PL" sz="28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2364" y="765176"/>
            <a:ext cx="1209963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Źródło dyspozycji – ZAWSZE zamiar testatora (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mens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testatoris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Realny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animus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testandi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dla Rzymian wyrażający się w słowach –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civile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forma wewnętrzna testamentu w postaci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verba </a:t>
            </a:r>
            <a:r>
              <a:rPr kumimoji="0" lang="pl-PL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sollemnia</a:t>
            </a:r>
            <a:endParaRPr kumimoji="0" lang="pl-PL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Archaiczna zasada formalizmu (nie dopuszczano pierwotnie aby dyspozycji dokonywano milcząco) -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calatis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comitiis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procinctu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ustność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mancipatio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familiae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testament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mancypacyjny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analogiczna rola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nuncupatio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droga do stopniowego dopuszczenia interpretacji (rola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Curiana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milczące założenie istnienia podstawienia pospolitego): rzeczywista </a:t>
            </a: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wola testatora (</a:t>
            </a:r>
            <a:r>
              <a:rPr kumimoji="0" lang="pl-PL" sz="2400" b="0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voluntas</a:t>
            </a:r>
            <a:r>
              <a:rPr kumimoji="0" lang="pl-PL" sz="2400" b="0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testatoris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 nie użyte słowa (rola fideikomisów, klauzuli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kodycylarnej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kodycyli) - 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voluntas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jako generalna dyrektywa interpretacyjna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(przychylność dla testamentu nawet wbrew woli spadkodawcy, która mogła być niespójna)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7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1"/>
            <a:ext cx="7769225" cy="549275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Interpretacja testamentu</a:t>
            </a:r>
            <a:endParaRPr lang="pl-PL" sz="2800" dirty="0"/>
          </a:p>
        </p:txBody>
      </p:sp>
      <p:sp>
        <p:nvSpPr>
          <p:cNvPr id="27651" name="Prostokąt 2"/>
          <p:cNvSpPr>
            <a:spLocks noChangeArrowheads="1"/>
          </p:cNvSpPr>
          <p:nvPr/>
        </p:nvSpPr>
        <p:spPr bwMode="auto">
          <a:xfrm>
            <a:off x="129309" y="549275"/>
            <a:ext cx="12062691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Reguły interpretacyjne: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plus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nuncupatum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minus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scriptum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„więcej powiedziano niż napisano” 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początek 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causa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Curiana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liberalniej niż np. 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współczesne prawo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polskie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falsa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causa non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nocet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„zła przyczyna nie szkodzi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falsa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demonstratio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nocet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dyspozycja pozostaje w mocy mimo błędnego przedstawienia o charakterze 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nieistotnym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sz="2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kumimoji="0" lang="pl-PL" altLang="pl-PL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doli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stosowano w zasadzie wtedy, gdy dziedzic był w stanie udowodnić, że testator nie dokonałby danej dyspozycji, gdyby miał pełną wiedzę o stanie 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rzeczy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(podstęp) czy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(groźba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), jakie pojawiły się przy sporządzaniu lub zmianie aktu ostatniej woli -  stanowiły raczej przyczynę 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niegodności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Interpretacja </a:t>
            </a:r>
            <a:r>
              <a:rPr lang="pl-PL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kryterium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subiektywnego </a:t>
            </a:r>
            <a:r>
              <a:rPr lang="pl-PL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(najbliższego potencjalnym intencjom spadkodawcy) lub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obiektywnego </a:t>
            </a:r>
            <a:r>
              <a:rPr lang="pl-PL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(potoczne rozumienie)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780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0"/>
            <a:ext cx="7769225" cy="692150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Interpretacja testamentu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0" y="476250"/>
            <a:ext cx="12053455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Interpretacja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terminów i warunków zawartych w dyspozycjach testamentowych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cautio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Muciana</a:t>
            </a:r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warunki obiektywnie i absolutnie niemożliwe powinny logicznie skutkować nieważnością dyspozycji – ostatecznie zwycięża pogląd </a:t>
            </a:r>
            <a:r>
              <a:rPr kumimoji="0" lang="pl-PL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Sabinianów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aby traktować </a:t>
            </a:r>
            <a:r>
              <a:rPr kumimoji="0" 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jako nieudolne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jednolicie traktowane w p. poklasycznym </a:t>
            </a:r>
            <a:r>
              <a:rPr kumimoji="0" 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warunki niemożliwe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niemoralne i 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 legem </a:t>
            </a:r>
            <a:endParaRPr kumimoji="0" lang="pl-PL" sz="23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favores</a:t>
            </a:r>
            <a:endParaRPr kumimoji="0" lang="pl-PL" sz="23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heredis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libertatis</a:t>
            </a:r>
            <a:endParaRPr kumimoji="0" lang="pl-PL" sz="23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uxoris</a:t>
            </a:r>
            <a:endParaRPr kumimoji="0" lang="pl-PL" sz="2300" b="0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pl-PL" sz="23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</a:rPr>
              <a:t>beztestamentowe – 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ab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intestato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– solidarność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rodzinna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prawie rzymskim istniały trzy systemy dziedziczenia beztestamentowego – historyczne zmiany związane ze zmianami rodziny rzymskiej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według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(rodzina agnacyjna) – agnacyjny; według edyktu pretorskiego (rodzina agnacyjna z elementami kognacji) – agnacyjno-</a:t>
            </a:r>
            <a:r>
              <a:rPr lang="pl-PL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kognacyjny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według Nowel Justyniańskich (kognaci) – </a:t>
            </a:r>
            <a:r>
              <a:rPr lang="pl-PL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kognacyjny</a:t>
            </a: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pl-PL" sz="23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6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54" y="188912"/>
            <a:ext cx="12219709" cy="817851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Wady dziedziczenia według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Ius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</a:rPr>
              <a:t>civile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 (Ustawa XII Tablic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):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</a:rPr>
              <a:t>sui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heredes</a:t>
            </a:r>
            <a:r>
              <a:rPr lang="pl-PL" sz="28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;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proximi</a:t>
            </a:r>
            <a:r>
              <a:rPr lang="pl-PL" sz="28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agnati</a:t>
            </a:r>
            <a:r>
              <a:rPr lang="pl-PL" sz="28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;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gentiles</a:t>
            </a:r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pl-PL" sz="28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Prostokąt 2"/>
          <p:cNvSpPr>
            <a:spLocks noChangeArrowheads="1"/>
          </p:cNvSpPr>
          <p:nvPr/>
        </p:nvSpPr>
        <p:spPr bwMode="auto">
          <a:xfrm>
            <a:off x="0" y="692727"/>
            <a:ext cx="12071927" cy="679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</a:t>
            </a:r>
            <a:r>
              <a:rPr lang="pl-PL" alt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dewolucji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Odrzucenie </a:t>
            </a:r>
            <a:r>
              <a:rPr lang="pl-PL" alt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dziedziczenia syna </a:t>
            </a:r>
            <a:r>
              <a:rPr lang="pl-PL" altLang="pl-PL" sz="23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emacypowanego</a:t>
            </a:r>
            <a:endParaRPr lang="pl-PL" altLang="pl-PL" sz="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Edykt </a:t>
            </a:r>
            <a:r>
              <a:rPr lang="pl-PL" alt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pretorski (</a:t>
            </a:r>
            <a:r>
              <a:rPr lang="pl-PL" alt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alt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alt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odstąpienie od zasady jednorazowego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powołania do spadku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najbliżej uprawnionego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altLang="pl-PL" sz="23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altLang="pl-PL" sz="23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3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altLang="pl-PL" sz="23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3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pl-PL" altLang="pl-PL" sz="23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intestato</a:t>
            </a:r>
            <a:r>
              <a:rPr lang="pl-PL" altLang="pl-PL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alt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b.p</a:t>
            </a:r>
            <a:r>
              <a:rPr lang="pl-PL" alt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alt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intestati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ogłaszano sukcesywnie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coraz to dalszych uprawnionych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według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następujących po sobie kolejnych klas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stopni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pokrewieństwa, zawsze z terminem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przyjęcia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odrzucenia spadku 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uwzględnienie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kognacji oraz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pewnym stopniu więzi </a:t>
            </a:r>
            <a:r>
              <a:rPr lang="pl-PL" alt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małżeńskich oraz zasada sukcesji klas i </a:t>
            </a:r>
            <a:r>
              <a:rPr lang="pl-PL" alt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stopni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Dziedziczenie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</a:rPr>
              <a:t>według prawa pretorskiego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- każda z grup termin na zgłoszenie się do spadku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: ostateczna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forma 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edictum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perpetuum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130 r.: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unde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liberii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;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unde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legitimi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;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unde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cognati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;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unde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vir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et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uxor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porządek </a:t>
            </a:r>
            <a:r>
              <a:rPr lang="pl-PL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edyktalny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nie znosił dziedziczenia według ustawy XII </a:t>
            </a: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Tablic (reguły)</a:t>
            </a:r>
            <a:endParaRPr lang="pl-PL" sz="24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vacantia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fiskus, wojskowi – jednostka w której służyli; duchowni - kościół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pl-PL" alt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27" y="115889"/>
            <a:ext cx="11850255" cy="649287"/>
          </a:xfrm>
        </p:spPr>
        <p:txBody>
          <a:bodyPr/>
          <a:lstStyle/>
          <a:p>
            <a:pPr algn="l"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Porządek dziedziczenia w Nowelach justyniańskich – 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Novellae</a:t>
            </a:r>
            <a:r>
              <a:rPr lang="pl-PL" sz="24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Iustiniani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: 117.5 (a. 542), 118 (a. 543), 127 (a. 548)-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</a:rPr>
              <a:t>zwycięstwo </a:t>
            </a: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kognacji</a:t>
            </a:r>
            <a:endParaRPr lang="pl-PL" sz="2400" b="1" i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1" y="908051"/>
            <a:ext cx="1211810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Nowela 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117.5  (a. 542) </a:t>
            </a:r>
            <a:r>
              <a:rPr lang="pl-PL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bezposażna, uboga wdowa (</a:t>
            </a:r>
            <a:r>
              <a:rPr lang="pl-PL" sz="19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vidua</a:t>
            </a:r>
            <a:r>
              <a:rPr lang="pl-PL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Nowela 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 (a. 543) z poprawkami 127 (a. 548)</a:t>
            </a:r>
            <a:r>
              <a:rPr lang="pl-PL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porządek </a:t>
            </a:r>
            <a:r>
              <a:rPr lang="pl-PL" sz="19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dziedziczenia </a:t>
            </a:r>
            <a:r>
              <a:rPr lang="pl-PL" sz="1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KATOLICY – HERETYCY POPRZEDNIE ZASADY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9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9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pierwsza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zstępni (descendenci) bez różnicy płci i w kolejności stopni pokrewieństwa (zasady 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capita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stirpes</a:t>
            </a:r>
            <a:r>
              <a:rPr lang="pl-PL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druga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wstępni (ascendenci) - po połowie w liniach po ojcu i po matce oraz rodzeństwo rodzone - ewentualnie dzieci zmarłego wcześniej brata (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127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 </a:t>
            </a:r>
            <a:r>
              <a:rPr lang="pl-PL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prawem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reprezentacji, pod warunkiem pochodzenia z prawego </a:t>
            </a:r>
            <a:r>
              <a:rPr lang="pl-PL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małżeństwa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trzecia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rodzeństwo rodzone i jego dzieci, które reprezentują swych zmarłych </a:t>
            </a:r>
            <a:r>
              <a:rPr lang="pl-PL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wstępnychi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krewni w linii bocznej – następnie rodzeństwo przyrodnie oraz jego dzieci bez różnicy, czy wspólny ze zmarłym był ojciec (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consanguinei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czy matka (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uterini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następnie pozostali krewni w linii bocznej (pierwszeństwo przed dalszymi, równi stopniem dziedziczyli w równych częściach) – następnie </a:t>
            </a:r>
            <a:r>
              <a:rPr lang="pl-PL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ewentualnie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400" i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uxor</a:t>
            </a:r>
            <a:endParaRPr lang="pl-PL" sz="2400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Powołanie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następowało według zasad sukcesji klas i stopni pokrewieństwa. </a:t>
            </a:r>
          </a:p>
        </p:txBody>
      </p:sp>
    </p:spTree>
    <p:extLst>
      <p:ext uri="{BB962C8B-B14F-4D97-AF65-F5344CB8AC3E}">
        <p14:creationId xmlns:p14="http://schemas.microsoft.com/office/powerpoint/2010/main" val="31819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309" y="0"/>
            <a:ext cx="12182764" cy="1034474"/>
          </a:xfrm>
        </p:spPr>
        <p:txBody>
          <a:bodyPr/>
          <a:lstStyle/>
          <a:p>
            <a:pPr>
              <a:defRPr/>
            </a:pP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000" b="1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 – 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contra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: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instytucjonalny wyraz interpretacji testamentu w zgodzie z zasadą solidarności </a:t>
            </a:r>
            <a:r>
              <a:rPr lang="pl-PL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rodzinnej (początkowo formalna – ochrona przed pominięciem przy </a:t>
            </a:r>
            <a:r>
              <a:rPr lang="pl-PL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wydziedziczeniu): </a:t>
            </a:r>
            <a:r>
              <a:rPr lang="pl-PL" sz="2000" b="1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bonorum</a:t>
            </a:r>
            <a:r>
              <a:rPr lang="pl-PL" sz="2000" b="1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b="1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possessio</a:t>
            </a:r>
            <a:r>
              <a:rPr lang="pl-PL" sz="2000" b="1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contra </a:t>
            </a:r>
            <a:r>
              <a:rPr lang="pl-PL" sz="2000" b="1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r>
              <a:rPr lang="pl-PL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  <a:endParaRPr lang="pl-PL" sz="20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450110"/>
            <a:ext cx="12191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Materialna: Merytoryczna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kontrola treści testamentu – późna Republika pretorska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rodzaj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(zmiana postrzegania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patria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potestas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officium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pietas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-  </a:t>
            </a:r>
            <a:r>
              <a:rPr kumimoji="0" lang="pl-PL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inofficiosum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Niepoczytalność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ojca co do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pietas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której obowiązek okazania miał również ojciec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uformowała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się w prawie pretorskim, zyskała skuteczność też w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civile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zmienny krąg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uprawnionych</a:t>
            </a:r>
          </a:p>
          <a:p>
            <a:pPr marL="342900" lvl="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</a:p>
          <a:p>
            <a:pPr marL="342900" lvl="0" indent="-342900" defTabSz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zasady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 parte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testatus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 parte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decedere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 mniej niż jedna czwarta tego, co dana osoba dziedziczyłaby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intestato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według stanu majątku w chwili śmierci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testatora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Możliwe wydziedziczenie na podstawie różnych przesłanek z pozbawieniem praw do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endParaRPr kumimoji="0" lang="pl-PL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wzór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powstały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q.i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donationis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q.i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dotis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1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21673" y="1"/>
            <a:ext cx="12238182" cy="406399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800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 – system rezerwy i system zachowku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0" y="554182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Skarga o uzupełnienie zachowku –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supplendam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legitimam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(C. 3.28.31, a. 528)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unieważnienie testamentu w całości albo w części za pomocą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można było ubiegać się tylko wówczas, gdy uprawnieni nie dostali niczego ze spadku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gdy otrzymali mniej niż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przysługiwało im jedynie prawo jej uzupełnienia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jednej z przesłanek do występowania z </a:t>
            </a:r>
            <a:r>
              <a:rPr kumimoji="0" lang="pl-PL" sz="22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querella</a:t>
            </a:r>
            <a:r>
              <a:rPr kumimoji="0" lang="pl-PL" sz="22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inoficiosi</a:t>
            </a:r>
            <a:r>
              <a:rPr kumimoji="0" lang="pl-PL" sz="22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2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pars </a:t>
            </a:r>
            <a:r>
              <a:rPr kumimoji="0" lang="pl-PL" sz="22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2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stała się </a:t>
            </a:r>
            <a:r>
              <a:rPr kumimoji="0" lang="pl-PL" sz="2200" b="1" i="0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się</a:t>
            </a:r>
            <a:r>
              <a:rPr kumimoji="0" lang="pl-PL" sz="22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minimalną częścią należną dziedziczącym beztestamentowo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była wolna od obciążeń: poleceń lub warunków, które zmniejszałyby jej wartość, nie można było się jej zrzec (C. 3.28.34, a. 531)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Iust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18 (a. 536)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zwiększono do jednej trzeciej, a gdy dzieci było więcej niż czworo – do jednej drugiej należnej części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System rezerwy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podział spadku na rezerwę i część </a:t>
            </a:r>
            <a:r>
              <a:rPr kumimoji="0" lang="pl-PL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rozrządzalną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model znany w prawach romańskiej rodziny </a:t>
            </a:r>
            <a:r>
              <a:rPr kumimoji="0" 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prawa </a:t>
            </a: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System zachowku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(inspiracja justyniańska):  roszczenie o zapłatę równowartości należnej części (BGB, ABGB, k.c. z 1964 r.  - różna wysokość i krąg </a:t>
            </a:r>
            <a:r>
              <a:rPr kumimoji="0" 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uprawnionych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Darowizny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 życia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uwzględniane w obu modelach: problem analogiczny do 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inofficiosae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donationis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inofficiosae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dotis</a:t>
            </a: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" y="92365"/>
            <a:ext cx="12118109" cy="1182253"/>
          </a:xfrm>
        </p:spPr>
        <p:txBody>
          <a:bodyPr/>
          <a:lstStyle/>
          <a:p>
            <a:pPr algn="l"/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Powołanie do spadku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testamentowo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beztestamentowo.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Rzymianie 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dzielili wszystkich dziedziców prawa cywilnego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heredes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na 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koniecznych 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necessarii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oraz </a:t>
            </a:r>
            <a:r>
              <a:rPr lang="pl-PL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postronnych (</a:t>
            </a:r>
            <a:r>
              <a:rPr lang="pl-PL" sz="24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voluntarii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mogli przyjąć lub odrzucić spadek</a:t>
            </a:r>
            <a:endParaRPr lang="pl-PL" sz="2400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6255" y="1274619"/>
            <a:ext cx="11951854" cy="2671618"/>
          </a:xfrm>
        </p:spPr>
        <p:txBody>
          <a:bodyPr/>
          <a:lstStyle/>
          <a:p>
            <a:pPr algn="l"/>
            <a:endParaRPr lang="pl-PL" sz="22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wzór cywilnego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dzięki działaniom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pretora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staje się sukcesorem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uniwersalnym a dopuszczono też w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honorarium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fideikomisariusz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uniwersalny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stał się sukcesorem uniwersalnym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sukcesorem uniwersalnym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stać też osoba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której dziedzic beztestamentowy z kręgu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sui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necessarii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przekaże spadek przed przyjęciem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go (w drodze 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pl-PL" sz="22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Otwarcie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spadku – śmierć spadkodawcy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spadek nieobjęty -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„leżący” (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hereditas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iacens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): ochrona pretorska lub wyznaczony kurator spadku</a:t>
            </a:r>
          </a:p>
          <a:p>
            <a:pPr algn="l"/>
            <a:endParaRPr lang="pl-PL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chwilą nabycia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długo uważano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dziedzica za następcę zmarłego od momentu jego śmierci –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Julian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(zaakceptowana i przejęta w kompilacji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justyniańskiej</a:t>
            </a:r>
            <a:r>
              <a:rPr lang="pl-PL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hereditas</a:t>
            </a: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zajmuje miejsce </a:t>
            </a:r>
            <a:r>
              <a:rPr lang="pl-PL" sz="2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zmarłego - swój </a:t>
            </a: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własny byt i odzwierciedla niejako kontynuację </a:t>
            </a:r>
            <a:r>
              <a:rPr lang="pl-PL" sz="2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zmarłego, </a:t>
            </a: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stanowiąc uosobienie podmiotu – z prawami i obowiązkami </a:t>
            </a:r>
            <a:endParaRPr lang="pl-PL" sz="22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— Zapraszamy!</Template>
  <TotalTime>2702</TotalTime>
  <Words>1464</Words>
  <Application>Microsoft Office PowerPoint</Application>
  <PresentationFormat>Panoramiczny</PresentationFormat>
  <Paragraphs>131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11</vt:i4>
      </vt:variant>
    </vt:vector>
  </HeadingPairs>
  <TitlesOfParts>
    <vt:vector size="24" baseType="lpstr">
      <vt:lpstr>Arial</vt:lpstr>
      <vt:lpstr>Arial</vt:lpstr>
      <vt:lpstr>Calibri</vt:lpstr>
      <vt:lpstr>Lucida Sans Unicode</vt:lpstr>
      <vt:lpstr>Tahoma</vt:lpstr>
      <vt:lpstr>Times New Roman</vt:lpstr>
      <vt:lpstr>1_Motyw pakietu Office</vt:lpstr>
      <vt:lpstr>4_Motyw pakietu Office</vt:lpstr>
      <vt:lpstr>8_Motyw pakietu Office</vt:lpstr>
      <vt:lpstr>9_Motyw pakietu Office</vt:lpstr>
      <vt:lpstr>10_Motyw pakietu Office</vt:lpstr>
      <vt:lpstr>5_Motyw pakietu Office</vt:lpstr>
      <vt:lpstr>6_Motyw pakietu Office</vt:lpstr>
      <vt:lpstr>Prawo rzymskie – spadki III</vt:lpstr>
      <vt:lpstr>Interpretacja testamentu </vt:lpstr>
      <vt:lpstr>Interpretacja testamentu</vt:lpstr>
      <vt:lpstr>Interpretacja testamentu</vt:lpstr>
      <vt:lpstr>Wady dziedziczenia według Ius civile (Ustawa XII Tablic): sui heredes; proximi agnati; gentiles  </vt:lpstr>
      <vt:lpstr> Porządek dziedziczenia w Nowelach justyniańskich – Novellae Iustiniani: 117.5 (a. 542), 118 (a. 543), 127 (a. 548)- zwycięstwo kognacji</vt:lpstr>
      <vt:lpstr>Dziedziczenie przeciwtestamentowe – contra tabulas: instytucjonalny wyraz interpretacji testamentu w zgodzie z zasadą solidarności rodzinnej (początkowo formalna – ochrona przed pominięciem przy wydziedziczeniu): bonorum possessio contra tabulas)</vt:lpstr>
      <vt:lpstr>Dziedziczenie przeciwtestamentowe – system rezerwy i system zachowku</vt:lpstr>
      <vt:lpstr>Powołanie do spadku - testamentowo lub beztestamentowo.  Rzymianie dzielili wszystkich dziedziców prawa cywilnego (heredes) na koniecznych (necessarii) oraz postronnych (voluntarii) – mogli przyjąć lub odrzucić spadek</vt:lpstr>
      <vt:lpstr>NABYCIE SPADKU</vt:lpstr>
      <vt:lpstr>Inne kwestie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 prawo spadkowe III; prawo rzeczowe I</dc:title>
  <dc:creator>Jacek Wiewiorowski</dc:creator>
  <cp:keywords/>
  <cp:lastModifiedBy>Jacek Wiewiorowski</cp:lastModifiedBy>
  <cp:revision>170</cp:revision>
  <dcterms:created xsi:type="dcterms:W3CDTF">2017-05-14T14:02:22Z</dcterms:created>
  <dcterms:modified xsi:type="dcterms:W3CDTF">2019-12-15T20:47:24Z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TM10001108</vt:lpwstr>
  </property>
</Properties>
</file>