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  <p:sldMasterId id="2147483711" r:id="rId3"/>
    <p:sldMasterId id="2147483737" r:id="rId4"/>
    <p:sldMasterId id="2147483750" r:id="rId5"/>
    <p:sldMasterId id="2147483763" r:id="rId6"/>
  </p:sldMasterIdLst>
  <p:notesMasterIdLst>
    <p:notesMasterId r:id="rId18"/>
  </p:notesMasterIdLst>
  <p:sldIdLst>
    <p:sldId id="379" r:id="rId7"/>
    <p:sldId id="333" r:id="rId8"/>
    <p:sldId id="293" r:id="rId9"/>
    <p:sldId id="297" r:id="rId10"/>
    <p:sldId id="376" r:id="rId11"/>
    <p:sldId id="380" r:id="rId12"/>
    <p:sldId id="299" r:id="rId13"/>
    <p:sldId id="300" r:id="rId14"/>
    <p:sldId id="301" r:id="rId15"/>
    <p:sldId id="284" r:id="rId16"/>
    <p:sldId id="374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E46A4-F1F9-40D7-BFFD-E93A7B9DF57A}" type="datetimeFigureOut">
              <a:rPr lang="pl-PL" smtClean="0"/>
              <a:t>09.12.2024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8D846-EFF9-472A-8EBD-210963B0AE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616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D24FB8E3-0AA3-59FD-FC6F-377DEF48A2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4E700DDC-FD4B-1872-1BF3-8945E073A7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5874F26-C7C6-4938-8965-DA9C1B86707A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10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5D393953-E761-4048-99C3-74C4696E0B49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9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7084" y="1600200"/>
            <a:ext cx="2741083" cy="452755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1" y="1600200"/>
            <a:ext cx="8024284" cy="45275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1B88CCB7-59C5-4B51-A341-51C227DBDC1F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574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600201"/>
            <a:ext cx="10358967" cy="18256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F710133-550B-4ADD-ABEC-62ADC71B9E0B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768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E7687D43-A524-423F-9E2D-824F67B8BAE6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93A99B2C-739E-4222-A4AE-7CF49055E8C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37DE8-6C45-496C-AA9A-3430D1C15B3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65CFB6BB-A7B5-4397-9F70-D0F6EE251ACC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9514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0695483D-CF30-4897-B94E-9C5FE5BABD7F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1EF467DB-E7D9-4E84-A61D-CEE6814652B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CE50B-A08E-4435-A8D2-BB683FD9536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B34D3E14-92EE-4264-9BC7-1723FBB997D6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6026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E7E9FD60-6159-414E-AB6B-378B5F4C0920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60CB02C8-2A8E-435F-8894-9CFA04D6921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17AF8-4BB0-45C8-B1D4-C415FFED892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BA77A434-C0DD-415E-8639-8D5CDBAE7EE9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3855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2" y="1600203"/>
            <a:ext cx="5380567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3367" y="1600203"/>
            <a:ext cx="5382684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08FC640A-F5D7-4C8D-8EDF-410A89FBFE4A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10783AE2-4F47-4BA1-A60B-9476CBFA463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44C4D-C76B-472D-9FBD-581B8C67A87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7" name="Rectangle 27">
            <a:extLst>
              <a:ext uri="{FF2B5EF4-FFF2-40B4-BE49-F238E27FC236}">
                <a16:creationId xmlns:a16="http://schemas.microsoft.com/office/drawing/2014/main" id="{7F01091E-D5B0-4DD1-8672-D68C8D5A6524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74192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6327B1A3-E23E-417E-A9FA-ED9EFDA3F1FD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26">
            <a:extLst>
              <a:ext uri="{FF2B5EF4-FFF2-40B4-BE49-F238E27FC236}">
                <a16:creationId xmlns:a16="http://schemas.microsoft.com/office/drawing/2014/main" id="{55D35528-F5D2-478C-9F97-717C455AE58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DF53D-544C-495A-A984-DF153FE2221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9" name="Rectangle 27">
            <a:extLst>
              <a:ext uri="{FF2B5EF4-FFF2-40B4-BE49-F238E27FC236}">
                <a16:creationId xmlns:a16="http://schemas.microsoft.com/office/drawing/2014/main" id="{7B703F9B-F519-4F2A-B106-0B4BC9D19A6A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90124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B0D7549B-77A2-4B3D-8122-B20209E1F172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12EFBDEC-6697-4BCE-A51D-79732572A26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2F193-BFF8-455F-82AC-50796841010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EC82512E-5CAF-4A11-9050-61DC3B440749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07233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>
            <a:extLst>
              <a:ext uri="{FF2B5EF4-FFF2-40B4-BE49-F238E27FC236}">
                <a16:creationId xmlns:a16="http://schemas.microsoft.com/office/drawing/2014/main" id="{145C637A-A940-4C37-A8FF-406EA743C6D5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26">
            <a:extLst>
              <a:ext uri="{FF2B5EF4-FFF2-40B4-BE49-F238E27FC236}">
                <a16:creationId xmlns:a16="http://schemas.microsoft.com/office/drawing/2014/main" id="{924735B6-7004-4509-844B-EF2D39436C7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A98CB-5A05-4DE1-92F3-3B21A9B665B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C13D3BD4-F18E-4C58-B4C7-D2EA884AB880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948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30617490-0340-4671-B33D-6384E199DB84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833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E218231E-C1A1-43CC-81C4-3002D184AC28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6C37FA12-2D35-4E21-81DC-D5CB26D8485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ECAEB-3C2E-4224-8C15-4B466907315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7" name="Rectangle 27">
            <a:extLst>
              <a:ext uri="{FF2B5EF4-FFF2-40B4-BE49-F238E27FC236}">
                <a16:creationId xmlns:a16="http://schemas.microsoft.com/office/drawing/2014/main" id="{5CDE63A3-7163-4B18-AC21-DD672FE02F79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4374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6DEECD68-F2CC-4D82-A8EE-B047293CFE8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74666EFC-C942-4BE3-BE47-1BEBDA0812A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57848-B836-4F75-B224-578B51AC744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7" name="Rectangle 27">
            <a:extLst>
              <a:ext uri="{FF2B5EF4-FFF2-40B4-BE49-F238E27FC236}">
                <a16:creationId xmlns:a16="http://schemas.microsoft.com/office/drawing/2014/main" id="{7E1B1190-F6F5-428C-9C30-D49B348765D2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86850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EF1C1BDC-2FBB-4C68-ABA5-0AB2C948E69D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CAA5E12E-61A7-4C6F-BFE4-C4B648B336E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EEE22-4C88-482C-BC64-21C0BA17DE4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74B4AF37-B73E-4571-8B34-EF2E48F31F28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63806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4967" y="160341"/>
            <a:ext cx="2741084" cy="59658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2" y="160341"/>
            <a:ext cx="8022167" cy="59658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F231139D-2CCF-49D2-9802-D826D29EF363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EDF37F9C-FAA0-4331-B86C-58FF643525F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6B69B-4598-49B5-8C49-59276FC2B2B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9CE1E9B3-C153-4890-B342-7769FD78FE0E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83859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B4548339-1CD4-E160-13CF-AC814942C6D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64A3FB24-DBD3-9FE4-87DE-852D9F458AB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A5C211CB-A58A-8992-4096-E1059E0E588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DBE2F-7383-4E15-BBAB-F1B16182124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406027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164664AF-72FD-8F57-1C9C-1C06A6C737F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4F246B8C-E961-A1D5-0865-13DBF83A914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177DAE9B-3CAE-6A42-844F-754490E9C51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B6DAF-5D6E-46B8-A512-67DF5084F14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116235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6FAC732E-AA56-20E1-238D-09E430EE5D6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1C090B31-3ED7-33B2-28C1-3A5E149AA37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76BFBA10-AEBB-E902-375D-D8F32585AFC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BCDC-FA3E-40AD-98D8-072D5FFFBC0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067170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2" y="1604963"/>
            <a:ext cx="5380567" cy="4521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3367" y="1604963"/>
            <a:ext cx="5382684" cy="4521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1C7C2969-7301-390B-A445-FB542E35025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5E84EBBC-ECB8-FA59-BCEA-CDE34E6CF97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A8953D0D-C115-E959-844F-B6F006441BE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6495B-2F1E-4C9F-B007-EFD75F4354A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341170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46347C17-E25D-316F-82B1-71D9D21F992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9B6B6D37-E9D2-03A1-2578-3A5A075A969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BC2147C7-B344-8D21-06C8-C6B57F19EB7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67EED-AA34-4890-A3A5-1CDDD5290B7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498252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C20572E0-DEEA-896C-A970-634512A6D86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D3262FE6-7FAE-0D9E-2957-382EB970FB3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0E7B8712-A3F3-79F2-2C14-DDDC44DFA89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CDEF6-455D-4B4E-992D-387D0A6082D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2369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7E47926-F7E3-4078-9B1C-2C7570CE7FFA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0344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95F8EF21-CF98-27C5-6D2B-52E205939AA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02D45756-2955-69E1-C735-9035291D3A1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FA432B96-A668-0B70-B237-0B4F99BC6E8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E9409-3FB6-42EE-93D3-8191E583FC5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718730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C8B4CFF6-C6D4-B7E4-A25A-0DDD26DE8D1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21F15495-2629-1ABD-2783-A9CBE4AE958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F65AD509-A30A-0143-9970-44F1EA6104E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B20A5-093F-4749-A629-B5CE59BA82A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591587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DF46D9D-7ED6-C8FF-CE69-67E1F66CBA5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BC830229-5286-A525-DBF8-5C994E2EA73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875C7173-B28E-75E7-4334-A746F1BF80D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DDE37-C0DC-49AA-A72E-69FCD92F463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204504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C7C4578D-1047-F584-9A93-5D695955B28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975238DD-4466-44ED-DAE5-3983C2E8781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6BCC2E71-BC18-6242-626E-CB8D45AA3DE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C10C2-E553-489A-8BFE-16BCBFD56A6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616432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4967" y="1600203"/>
            <a:ext cx="2741084" cy="4525963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8022167" cy="452596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585BD103-F8AC-D18F-9D60-EA9E4F36127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22A7989E-74F3-CB78-2DD0-7EC068DE56A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DB50470A-3807-DB2A-A3C4-C26AA3F235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901E2-89B3-4DC1-AE68-116A9DBDF1B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606565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600200"/>
            <a:ext cx="10356851" cy="1824038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3E2CE993-21EE-E9FE-69D9-B535B406A93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4FBFE41B-4257-F88F-25DA-40AEA1F03BD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45FB7807-9844-49B4-0A51-9D0BF52BD4E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D6B1C-D251-42B3-AB25-9CDC340DD34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274090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AB0E7AE0-8B2A-F7E1-6CD0-27185C33EDB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984C1EC4-BF5F-8692-8F5C-DCDECDDFB39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B90B17E0-99EE-25E3-E48B-DC68619D7C2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D4439-5810-4E80-A992-2160AE000EB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670902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68E01F27-60A1-38F2-F96C-F74F97C27EC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22DF67EE-C7F0-00C4-57B0-A6F0ADF4069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27511D40-6881-F0FE-3686-166566A3BCA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23E26-4EF7-438D-AAAE-9C21DC56D83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692771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0EAF3278-7A4F-F476-267E-E99837025F0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0FE77516-1A86-C660-C237-43A5C5F9AAE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BF8DBE0-E012-C4E3-1772-C9DD0E8C437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12968-BED1-483C-9767-E4DD02F18DD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66259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2" y="1604963"/>
            <a:ext cx="5382684" cy="452278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5485" y="1604963"/>
            <a:ext cx="5382683" cy="452278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58F3CE26-7EF8-F323-5E3C-44E9E94927D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11B5E24B-59AA-C31B-6438-99EF166C305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1E859FA8-8980-56FE-DF4F-9E22A998CC1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423A8-13BD-4F4D-870D-7D9D7EF0A49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50920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1" y="1604963"/>
            <a:ext cx="5382684" cy="452278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5484" y="1604963"/>
            <a:ext cx="5382683" cy="452278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9488557-ABA8-4504-9426-0C23A42CE23F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6622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7FDAEDD4-B33A-AC1D-0581-8413D2B4F7F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9754371F-BD23-61E5-4880-3D3A83FA38F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1585A131-A16B-2F0B-F031-524629862BD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7BEE3-5E32-471B-8E99-49B381E004E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770724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A12CED77-9DC4-6CB3-6A99-42A3B00E5E9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AF35E843-B8CA-B974-8D7F-D665AD976B4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11B93213-CBA8-9205-7F87-1CEDC79B7BE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19C58-4B16-4360-A1CC-E86A38A1382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967813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C875E829-1A92-1417-4B94-9D60514F2FD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8A854FD7-48F0-E599-B108-CE0C08E8601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EE21395F-DA08-B223-8C16-3C2EE82B334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A775E-2B36-469A-9682-2DBE5428B14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0890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D496641-FC14-4C34-0383-86CAAEFD504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53BB88BD-EBB1-9085-210D-A1866B85EC3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749DE10D-EB97-B4D2-29EA-5CAC669DF6D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7B965-9D90-4E34-A1AC-F189A93C5FA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960333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0C88F18B-D288-DC65-7B9E-3CF43A5E54C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6D9DD45C-4CA5-29F7-AF11-F4A18D0D0B9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E5AC816C-446B-4862-CA0F-CF97E568BA8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A070C-4A28-46F9-AAB5-A4C459AC24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299395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6FE32DC2-77CB-038C-C848-55C96D81B0F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A1515273-5006-F3DD-AA7E-A5539E3B696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004ACFA1-EBB8-98C4-EB7C-7C82D7ECA45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EAC84-B315-4603-9D4B-4FACE1FA8E0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908817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7085" y="1600200"/>
            <a:ext cx="2741083" cy="452755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2" y="1600200"/>
            <a:ext cx="8024284" cy="45275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59A1FFAF-FCAA-F567-4307-54BF16EF8BE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23E17C12-133B-7818-1ADC-6F09FE96409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8D0EC9A3-3A23-82AE-0767-7ACF2446B82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74952-8D86-406C-A8BC-565EEF4063B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7530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2" y="1600203"/>
            <a:ext cx="10358967" cy="18256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FCA9FE29-2051-28FB-1019-B4A4CCDE540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7F0D0508-62FD-C3E1-6AFE-07FB0493906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79F02C92-2348-264D-39A8-18AB9D6B572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D6800-D76E-4FB1-B057-98BC7B6AFF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012812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DE944B56-8BEF-57D2-CD51-9E6E508229C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EBB85AC2-613C-CAA1-BBB0-BB1C3B5322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CB5DCCC7-753E-567C-B33E-0AA4AA55FD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4F70-0962-454F-9DE0-8A101437E98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3710759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7C71C47C-5A83-F23F-2F06-497A822AE0B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B7D88D60-332E-8E29-750B-5023ACD6E6D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F7CCEDFF-E425-EC8D-46D6-8E6A2872D03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F9DCD-866A-441B-BAC0-D6019407ED5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88462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D06AB90-75EA-4836-BD4A-3F56D333EB7D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63633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1" y="1709743"/>
            <a:ext cx="105156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500187"/>
          </a:xfrm>
        </p:spPr>
        <p:txBody>
          <a:bodyPr/>
          <a:lstStyle>
            <a:lvl1pPr marL="0" indent="0">
              <a:buNone/>
              <a:defRPr sz="1350"/>
            </a:lvl1pPr>
            <a:lvl2pPr marL="257175" indent="0">
              <a:buNone/>
              <a:defRPr sz="1125"/>
            </a:lvl2pPr>
            <a:lvl3pPr marL="514350" indent="0">
              <a:buNone/>
              <a:defRPr sz="1013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D23089B2-72C8-4135-4EF6-EDCC4AF97CA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97081EC0-0ABF-F85A-C0C2-8C0FDEBD577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5D21890A-4882-AEC0-7469-FE0661F8075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C95F2-17B1-455E-A7E0-74D9BFDE8B8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615274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3" y="1604963"/>
            <a:ext cx="5382684" cy="452278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5485" y="1604963"/>
            <a:ext cx="5382683" cy="452278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0E62DA2F-F025-342B-199D-DD57BA25E20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CFB0CAE6-409F-B4BE-3F40-343CA631FD7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823D4EC9-9EF0-F92E-B498-B5E4BFDDC23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0B4F2-4FD0-47B5-BA8F-53D7CF24325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8214549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5FB790EB-DE76-D6F9-24A5-31618103367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89A22851-2811-567E-352A-2557C4F4390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id="{B60EBDCF-CF90-37B4-0386-2FDB7FB71AC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BA6AF-E456-42B4-872B-5B6ECDE080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374652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2FC4160F-E376-3CFD-86C6-CC22A1E34D5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93E19657-9277-DB4D-3FB3-85A4154E3E0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5EDA890D-A16A-12C0-33D5-989E0ED46FD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8792F-74C6-4031-ADF5-E1209171183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31748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EF818A85-5589-1F48-61BC-48914BC034A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1F92579E-DEF5-340D-78D0-F5AB411490B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74D37D0A-097B-AAC3-9F5B-B8EDB8F0C8C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31E4E-6839-4F95-96CD-8A818984425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7969877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21" y="457200"/>
            <a:ext cx="3932767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717" y="987430"/>
            <a:ext cx="617220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21" y="2057400"/>
            <a:ext cx="3932767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A310F309-2D3F-0C3C-AF02-3C5DDC0649D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196FBE8C-1EDA-9F9A-80AC-6E241424138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E3A0E3D6-8E41-AC62-B071-02000793EC6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8ABD5-6A14-4887-8902-034C38BBD99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697914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21" y="457200"/>
            <a:ext cx="3932767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717" y="987430"/>
            <a:ext cx="617220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21" y="2057400"/>
            <a:ext cx="3932767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2F332E7-B947-EE0D-EDD3-2F548525ABA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F88F4346-3C1C-E64D-FC3B-AE121ECD7F5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5D534EDC-EBD2-1579-AC2F-07343A2BE4F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CC730-321D-43E7-9ACD-3A3398AE347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4258717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8C46DC5E-FB64-8890-9767-4A895B13305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74E58B5E-0906-D408-41DB-6FCAA2F778F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3FB89608-6A6C-E277-F0AC-CA0F695E97B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6B9EA-2BDA-443A-86AE-BA8FFF462B7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0046116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7085" y="1600200"/>
            <a:ext cx="2741083" cy="452755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3" y="1600200"/>
            <a:ext cx="8024284" cy="45275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991233F9-9786-F7AA-71C8-7641C1898C6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F1FDEF2C-3A79-E0C7-6FF5-F398B8EC90A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49E83AAB-9351-7AD0-53AA-BF521BB6FC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16826-E355-431C-9EEF-7B426F2AC8F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4901453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3" y="1600205"/>
            <a:ext cx="10358967" cy="18256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CD6C31F1-CD71-18BA-E5C7-53BA4E04FDF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BC040783-C535-9177-4704-8FB1CAC0174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BFBD5517-BCA1-1E66-62E4-CB1580ACBF5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4C5D5-1693-4BF3-B856-6C07DA0BB95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0880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2F8DC65-DF25-49C9-A1F2-58E8BF05C071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45473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DA4894A8-34CE-8B62-5828-CF5538CBD33F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1B8300C3-FFDC-AC43-ECE5-31883A019CD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5A7F2-6CB7-43DF-9789-E0842FEB2C4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C39B12A5-8241-964C-18A9-690A1F6CC6BD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5643840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E0B3F341-6F0C-8814-9750-EBE9A5B96503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CA9D5CE5-C8FA-37E6-E71D-D710367EABB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B320F-982D-4D18-B4F7-EB71FB98982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7C10BEF3-6A9B-B07A-11A0-E138BE2ACAE7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9925670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1" y="1709743"/>
            <a:ext cx="105156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500187"/>
          </a:xfrm>
        </p:spPr>
        <p:txBody>
          <a:bodyPr/>
          <a:lstStyle>
            <a:lvl1pPr marL="0" indent="0">
              <a:buNone/>
              <a:defRPr sz="1350"/>
            </a:lvl1pPr>
            <a:lvl2pPr marL="257175" indent="0">
              <a:buNone/>
              <a:defRPr sz="1125"/>
            </a:lvl2pPr>
            <a:lvl3pPr marL="514350" indent="0">
              <a:buNone/>
              <a:defRPr sz="1013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0A19973E-B10C-18F1-DA41-07CD94D95BDE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32B91DBF-8402-702D-FA47-2031486FBB8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FAF8F-238F-449F-94E2-508A67E45AF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2945D299-9DCA-620F-C9B1-B080F9750608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544596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3" y="1600200"/>
            <a:ext cx="5382684" cy="452755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5485" y="1600200"/>
            <a:ext cx="5382683" cy="452755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D267148B-88A8-FCCF-7EC2-469C6FA87BB8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D274B827-A5B7-10EF-5F9C-E5E9E406448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E518F-816F-46D9-93BA-963E81BD7C0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7" name="Rectangle 27">
            <a:extLst>
              <a:ext uri="{FF2B5EF4-FFF2-40B4-BE49-F238E27FC236}">
                <a16:creationId xmlns:a16="http://schemas.microsoft.com/office/drawing/2014/main" id="{97398BC5-497E-4F81-489E-C64DFADC10E1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464116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id="{AC5E69FC-FB7D-E824-D808-1A49B62D814B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26">
            <a:extLst>
              <a:ext uri="{FF2B5EF4-FFF2-40B4-BE49-F238E27FC236}">
                <a16:creationId xmlns:a16="http://schemas.microsoft.com/office/drawing/2014/main" id="{D2ADE244-0C0D-7EAC-AA90-10CCC226417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9DBA2-1C00-406B-BDBD-68632666970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9" name="Rectangle 27">
            <a:extLst>
              <a:ext uri="{FF2B5EF4-FFF2-40B4-BE49-F238E27FC236}">
                <a16:creationId xmlns:a16="http://schemas.microsoft.com/office/drawing/2014/main" id="{5EFBAA61-4FC2-0025-764E-61DF1DB3CCBC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9543069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2A99DE04-EBA9-FC4F-E490-73C5319C9CCC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DD299097-B793-97F0-D6FC-E1489C62155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1FAAA-1626-40E1-8C5A-EAA1F97911D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BF517414-E676-235C-4678-E7EF8C03E356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2215201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>
            <a:extLst>
              <a:ext uri="{FF2B5EF4-FFF2-40B4-BE49-F238E27FC236}">
                <a16:creationId xmlns:a16="http://schemas.microsoft.com/office/drawing/2014/main" id="{2ABFBEEF-6528-EF28-E0B8-CDDC9082D5A4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26">
            <a:extLst>
              <a:ext uri="{FF2B5EF4-FFF2-40B4-BE49-F238E27FC236}">
                <a16:creationId xmlns:a16="http://schemas.microsoft.com/office/drawing/2014/main" id="{3F224713-1F08-7234-9FF1-97A668F9E08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89E96-0DED-4243-B56C-A5D4D6F2840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95E88234-4DF9-1448-AA76-6BB31CE99EAD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1935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21" y="457200"/>
            <a:ext cx="3932767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717" y="987430"/>
            <a:ext cx="617220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21" y="2057400"/>
            <a:ext cx="3932767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49B27018-93B8-3015-B03E-70360E30020A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E200559A-1451-EE92-698D-BCA4DB531EA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BF228-0833-43BD-84AD-B9B243388DC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7" name="Rectangle 27">
            <a:extLst>
              <a:ext uri="{FF2B5EF4-FFF2-40B4-BE49-F238E27FC236}">
                <a16:creationId xmlns:a16="http://schemas.microsoft.com/office/drawing/2014/main" id="{55C9B34E-5DAE-072E-E714-1D0FB6A7EA15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5171467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21" y="457200"/>
            <a:ext cx="3932767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717" y="987430"/>
            <a:ext cx="617220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21" y="2057400"/>
            <a:ext cx="3932767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04671188-F596-A2BE-6F83-36BD69E03B2B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2ECFF49E-BCCC-0A4D-0F8C-81E31341B3C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41C09-E2EA-4822-9F2C-C1631FBA6E8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7" name="Rectangle 27">
            <a:extLst>
              <a:ext uri="{FF2B5EF4-FFF2-40B4-BE49-F238E27FC236}">
                <a16:creationId xmlns:a16="http://schemas.microsoft.com/office/drawing/2014/main" id="{C30A81CA-8982-5E10-B682-414FFF73F8A4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8794773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A4D69712-DC3D-F66B-8B6F-B75083C15549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DBB327DC-7B27-FE37-7038-B6F0E5E6222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D9DE1-3ADB-465C-A3DF-1A2FB50CD82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57C61E67-E6F8-0279-A9F1-3360CC5124DA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4708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A5F4B96A-B893-4A90-B440-F07D5DB47BC6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49354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37085" y="160338"/>
            <a:ext cx="2741083" cy="5967412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3" y="160338"/>
            <a:ext cx="8024284" cy="5967412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95052956-7F54-4281-0079-2F5C5D0099BE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9A6B346E-BCA6-85CF-DFB3-851211CF970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2AF66-8932-45A6-8D88-0E4213440A1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A820C52E-5DB4-8645-3687-C5D2384D1EB7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3900431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600200"/>
            <a:ext cx="10356851" cy="1824038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2521553B-251A-9681-4F98-3B08A7840925}"/>
              </a:ext>
            </a:extLst>
          </p:cNvPr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C97BC450-B726-07FC-F013-3AC46AD4145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E5DF5-23CC-47A4-82A3-B18C9D0C7A8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F9528A85-B843-8F43-145C-A271F1443DA8}"/>
              </a:ext>
            </a:extLst>
          </p:cNvPr>
          <p:cNvSpPr>
            <a:spLocks noGrp="1" noChangeArrowheads="1"/>
          </p:cNvSpPr>
          <p:nvPr>
            <p:ph type="dt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61629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94920335-0ED6-460A-9DD7-9A3A1E037586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788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405F1B01-70CB-476E-85A7-888A2A340108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95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0" y="1"/>
            <a:ext cx="12208933" cy="6854825"/>
            <a:chOff x="0" y="0"/>
            <a:chExt cx="5768" cy="4318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auto">
            <a:xfrm>
              <a:off x="5232" y="1"/>
              <a:ext cx="526" cy="4317"/>
            </a:xfrm>
            <a:prstGeom prst="rect">
              <a:avLst/>
            </a:prstGeom>
            <a:gradFill rotWithShape="0">
              <a:gsLst>
                <a:gs pos="0">
                  <a:srgbClr val="0E0E0E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1056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4" name="Rectangle 4"/>
            <p:cNvSpPr>
              <a:spLocks noChangeArrowheads="1"/>
            </p:cNvSpPr>
            <p:nvPr/>
          </p:nvSpPr>
          <p:spPr bwMode="auto">
            <a:xfrm>
              <a:off x="1728" y="0"/>
              <a:ext cx="43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5" name="Rectangle 5"/>
            <p:cNvSpPr>
              <a:spLocks noChangeArrowheads="1"/>
            </p:cNvSpPr>
            <p:nvPr/>
          </p:nvSpPr>
          <p:spPr bwMode="auto">
            <a:xfrm>
              <a:off x="2256" y="0"/>
              <a:ext cx="238" cy="4318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6" name="Rectangle 6"/>
            <p:cNvSpPr>
              <a:spLocks noChangeArrowheads="1"/>
            </p:cNvSpPr>
            <p:nvPr/>
          </p:nvSpPr>
          <p:spPr bwMode="auto">
            <a:xfrm>
              <a:off x="1344" y="0"/>
              <a:ext cx="38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7" name="Rectangle 7"/>
            <p:cNvSpPr>
              <a:spLocks noChangeArrowheads="1"/>
            </p:cNvSpPr>
            <p:nvPr/>
          </p:nvSpPr>
          <p:spPr bwMode="auto">
            <a:xfrm>
              <a:off x="480" y="0"/>
              <a:ext cx="574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8" name="Rectangle 8"/>
            <p:cNvSpPr>
              <a:spLocks noChangeArrowheads="1"/>
            </p:cNvSpPr>
            <p:nvPr/>
          </p:nvSpPr>
          <p:spPr bwMode="auto">
            <a:xfrm>
              <a:off x="288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511B00"/>
                </a:gs>
                <a:gs pos="50000">
                  <a:srgbClr val="602000"/>
                </a:gs>
                <a:gs pos="100000">
                  <a:srgbClr val="511B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9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286" cy="4318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0" name="Rectangle 10"/>
            <p:cNvSpPr>
              <a:spLocks noChangeArrowheads="1"/>
            </p:cNvSpPr>
            <p:nvPr/>
          </p:nvSpPr>
          <p:spPr bwMode="auto">
            <a:xfrm>
              <a:off x="2160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1" name="Rectangle 11"/>
            <p:cNvSpPr>
              <a:spLocks noChangeArrowheads="1"/>
            </p:cNvSpPr>
            <p:nvPr/>
          </p:nvSpPr>
          <p:spPr bwMode="auto">
            <a:xfrm>
              <a:off x="2784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2" name="Rectangle 12"/>
            <p:cNvSpPr>
              <a:spLocks noChangeArrowheads="1"/>
            </p:cNvSpPr>
            <p:nvPr/>
          </p:nvSpPr>
          <p:spPr bwMode="auto">
            <a:xfrm>
              <a:off x="1248" y="0"/>
              <a:ext cx="142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3" name="Rectangle 13"/>
            <p:cNvSpPr>
              <a:spLocks noChangeArrowheads="1"/>
            </p:cNvSpPr>
            <p:nvPr/>
          </p:nvSpPr>
          <p:spPr bwMode="auto">
            <a:xfrm>
              <a:off x="3300" y="0"/>
              <a:ext cx="250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4" name="Rectangle 14"/>
            <p:cNvSpPr>
              <a:spLocks noChangeArrowheads="1"/>
            </p:cNvSpPr>
            <p:nvPr/>
          </p:nvSpPr>
          <p:spPr bwMode="auto">
            <a:xfrm>
              <a:off x="4656" y="0"/>
              <a:ext cx="142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5" name="Rectangle 15"/>
            <p:cNvSpPr>
              <a:spLocks noChangeArrowheads="1"/>
            </p:cNvSpPr>
            <p:nvPr/>
          </p:nvSpPr>
          <p:spPr bwMode="auto">
            <a:xfrm>
              <a:off x="4608" y="0"/>
              <a:ext cx="670" cy="4318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6" name="Rectangle 16"/>
            <p:cNvSpPr>
              <a:spLocks noChangeArrowheads="1"/>
            </p:cNvSpPr>
            <p:nvPr/>
          </p:nvSpPr>
          <p:spPr bwMode="auto">
            <a:xfrm>
              <a:off x="3504" y="0"/>
              <a:ext cx="62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5000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7" name="Rectangle 17"/>
            <p:cNvSpPr>
              <a:spLocks noChangeArrowheads="1"/>
            </p:cNvSpPr>
            <p:nvPr/>
          </p:nvSpPr>
          <p:spPr bwMode="auto">
            <a:xfrm>
              <a:off x="3840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8" name="Rectangle 18"/>
            <p:cNvSpPr>
              <a:spLocks noChangeArrowheads="1"/>
            </p:cNvSpPr>
            <p:nvPr/>
          </p:nvSpPr>
          <p:spPr bwMode="auto">
            <a:xfrm>
              <a:off x="4368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9" name="Rectangle 19"/>
            <p:cNvSpPr>
              <a:spLocks noChangeArrowheads="1"/>
            </p:cNvSpPr>
            <p:nvPr/>
          </p:nvSpPr>
          <p:spPr bwMode="auto">
            <a:xfrm>
              <a:off x="2680" y="0"/>
              <a:ext cx="15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0" name="Rectangle 20"/>
            <p:cNvSpPr>
              <a:spLocks noChangeArrowheads="1"/>
            </p:cNvSpPr>
            <p:nvPr/>
          </p:nvSpPr>
          <p:spPr bwMode="auto">
            <a:xfrm>
              <a:off x="2366" y="0"/>
              <a:ext cx="334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  <a:defRPr/>
              </a:pPr>
              <a:endParaRPr kumimoji="0" lang="pl-PL" alt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1" name="Freeform 21"/>
            <p:cNvSpPr>
              <a:spLocks noChangeArrowheads="1"/>
            </p:cNvSpPr>
            <p:nvPr/>
          </p:nvSpPr>
          <p:spPr bwMode="auto">
            <a:xfrm>
              <a:off x="1" y="3875"/>
              <a:ext cx="5758" cy="443"/>
            </a:xfrm>
            <a:custGeom>
              <a:avLst/>
              <a:gdLst>
                <a:gd name="T0" fmla="*/ 5670 w 5760"/>
                <a:gd name="T1" fmla="*/ 86 h 445"/>
                <a:gd name="T2" fmla="*/ 5478 w 5760"/>
                <a:gd name="T3" fmla="*/ 86 h 445"/>
                <a:gd name="T4" fmla="*/ 5424 w 5760"/>
                <a:gd name="T5" fmla="*/ 76 h 445"/>
                <a:gd name="T6" fmla="*/ 5418 w 5760"/>
                <a:gd name="T7" fmla="*/ 65 h 445"/>
                <a:gd name="T8" fmla="*/ 5412 w 5760"/>
                <a:gd name="T9" fmla="*/ 44 h 445"/>
                <a:gd name="T10" fmla="*/ 5384 w 5760"/>
                <a:gd name="T11" fmla="*/ 18 h 445"/>
                <a:gd name="T12" fmla="*/ 5302 w 5760"/>
                <a:gd name="T13" fmla="*/ 7 h 445"/>
                <a:gd name="T14" fmla="*/ 5021 w 5760"/>
                <a:gd name="T15" fmla="*/ 22 h 445"/>
                <a:gd name="T16" fmla="*/ 4956 w 5760"/>
                <a:gd name="T17" fmla="*/ 55 h 445"/>
                <a:gd name="T18" fmla="*/ 4824 w 5760"/>
                <a:gd name="T19" fmla="*/ 102 h 445"/>
                <a:gd name="T20" fmla="*/ 4710 w 5760"/>
                <a:gd name="T21" fmla="*/ 111 h 445"/>
                <a:gd name="T22" fmla="*/ 4632 w 5760"/>
                <a:gd name="T23" fmla="*/ 91 h 445"/>
                <a:gd name="T24" fmla="*/ 4568 w 5760"/>
                <a:gd name="T25" fmla="*/ 25 h 445"/>
                <a:gd name="T26" fmla="*/ 4484 w 5760"/>
                <a:gd name="T27" fmla="*/ 9 h 445"/>
                <a:gd name="T28" fmla="*/ 4380 w 5760"/>
                <a:gd name="T29" fmla="*/ 39 h 445"/>
                <a:gd name="T30" fmla="*/ 4221 w 5760"/>
                <a:gd name="T31" fmla="*/ 81 h 445"/>
                <a:gd name="T32" fmla="*/ 4005 w 5760"/>
                <a:gd name="T33" fmla="*/ 102 h 445"/>
                <a:gd name="T34" fmla="*/ 3795 w 5760"/>
                <a:gd name="T35" fmla="*/ 102 h 445"/>
                <a:gd name="T36" fmla="*/ 3639 w 5760"/>
                <a:gd name="T37" fmla="*/ 76 h 445"/>
                <a:gd name="T38" fmla="*/ 3579 w 5760"/>
                <a:gd name="T39" fmla="*/ 50 h 445"/>
                <a:gd name="T40" fmla="*/ 3513 w 5760"/>
                <a:gd name="T41" fmla="*/ 44 h 445"/>
                <a:gd name="T42" fmla="*/ 3465 w 5760"/>
                <a:gd name="T43" fmla="*/ 55 h 445"/>
                <a:gd name="T44" fmla="*/ 3405 w 5760"/>
                <a:gd name="T45" fmla="*/ 76 h 445"/>
                <a:gd name="T46" fmla="*/ 3033 w 5760"/>
                <a:gd name="T47" fmla="*/ 111 h 445"/>
                <a:gd name="T48" fmla="*/ 2829 w 5760"/>
                <a:gd name="T49" fmla="*/ 113 h 445"/>
                <a:gd name="T50" fmla="*/ 2727 w 5760"/>
                <a:gd name="T51" fmla="*/ 111 h 445"/>
                <a:gd name="T52" fmla="*/ 2695 w 5760"/>
                <a:gd name="T53" fmla="*/ 56 h 445"/>
                <a:gd name="T54" fmla="*/ 2643 w 5760"/>
                <a:gd name="T55" fmla="*/ 50 h 445"/>
                <a:gd name="T56" fmla="*/ 2543 w 5760"/>
                <a:gd name="T57" fmla="*/ 95 h 445"/>
                <a:gd name="T58" fmla="*/ 2429 w 5760"/>
                <a:gd name="T59" fmla="*/ 109 h 445"/>
                <a:gd name="T60" fmla="*/ 2307 w 5760"/>
                <a:gd name="T61" fmla="*/ 91 h 445"/>
                <a:gd name="T62" fmla="*/ 2259 w 5760"/>
                <a:gd name="T63" fmla="*/ 70 h 445"/>
                <a:gd name="T64" fmla="*/ 2170 w 5760"/>
                <a:gd name="T65" fmla="*/ 3 h 445"/>
                <a:gd name="T66" fmla="*/ 2033 w 5760"/>
                <a:gd name="T67" fmla="*/ 64 h 445"/>
                <a:gd name="T68" fmla="*/ 1779 w 5760"/>
                <a:gd name="T69" fmla="*/ 102 h 445"/>
                <a:gd name="T70" fmla="*/ 1545 w 5760"/>
                <a:gd name="T71" fmla="*/ 91 h 445"/>
                <a:gd name="T72" fmla="*/ 1467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28 h 445"/>
                <a:gd name="T84" fmla="*/ 708 w 5760"/>
                <a:gd name="T85" fmla="*/ 123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1 h 445"/>
                <a:gd name="T100" fmla="*/ 90 w 5760"/>
                <a:gd name="T101" fmla="*/ 111 h 445"/>
                <a:gd name="T102" fmla="*/ 0 w 5760"/>
                <a:gd name="T103" fmla="*/ 96 h 445"/>
                <a:gd name="T104" fmla="*/ 5730 w 5760"/>
                <a:gd name="T105" fmla="*/ 41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rgbClr val="0000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52" name="Freeform 22"/>
            <p:cNvSpPr>
              <a:spLocks noChangeArrowheads="1"/>
            </p:cNvSpPr>
            <p:nvPr/>
          </p:nvSpPr>
          <p:spPr bwMode="auto">
            <a:xfrm>
              <a:off x="0" y="3867"/>
              <a:ext cx="5768" cy="172"/>
            </a:xfrm>
            <a:custGeom>
              <a:avLst/>
              <a:gdLst>
                <a:gd name="T0" fmla="*/ 4963 w 5770"/>
                <a:gd name="T1" fmla="*/ 51 h 174"/>
                <a:gd name="T2" fmla="*/ 4741 w 5770"/>
                <a:gd name="T3" fmla="*/ 116 h 174"/>
                <a:gd name="T4" fmla="*/ 4610 w 5770"/>
                <a:gd name="T5" fmla="*/ 81 h 174"/>
                <a:gd name="T6" fmla="*/ 4568 w 5770"/>
                <a:gd name="T7" fmla="*/ 36 h 174"/>
                <a:gd name="T8" fmla="*/ 4448 w 5770"/>
                <a:gd name="T9" fmla="*/ 30 h 174"/>
                <a:gd name="T10" fmla="*/ 4171 w 5770"/>
                <a:gd name="T11" fmla="*/ 93 h 174"/>
                <a:gd name="T12" fmla="*/ 3800 w 5770"/>
                <a:gd name="T13" fmla="*/ 105 h 174"/>
                <a:gd name="T14" fmla="*/ 3602 w 5770"/>
                <a:gd name="T15" fmla="*/ 57 h 174"/>
                <a:gd name="T16" fmla="*/ 3495 w 5770"/>
                <a:gd name="T17" fmla="*/ 45 h 174"/>
                <a:gd name="T18" fmla="*/ 3321 w 5770"/>
                <a:gd name="T19" fmla="*/ 81 h 174"/>
                <a:gd name="T20" fmla="*/ 2831 w 5770"/>
                <a:gd name="T21" fmla="*/ 125 h 174"/>
                <a:gd name="T22" fmla="*/ 2688 w 5770"/>
                <a:gd name="T23" fmla="*/ 81 h 174"/>
                <a:gd name="T24" fmla="*/ 2604 w 5770"/>
                <a:gd name="T25" fmla="*/ 75 h 174"/>
                <a:gd name="T26" fmla="*/ 2401 w 5770"/>
                <a:gd name="T27" fmla="*/ 116 h 174"/>
                <a:gd name="T28" fmla="*/ 2263 w 5770"/>
                <a:gd name="T29" fmla="*/ 69 h 174"/>
                <a:gd name="T30" fmla="*/ 2136 w 5770"/>
                <a:gd name="T31" fmla="*/ 36 h 174"/>
                <a:gd name="T32" fmla="*/ 1932 w 5770"/>
                <a:gd name="T33" fmla="*/ 105 h 174"/>
                <a:gd name="T34" fmla="*/ 1510 w 5770"/>
                <a:gd name="T35" fmla="*/ 87 h 174"/>
                <a:gd name="T36" fmla="*/ 1429 w 5770"/>
                <a:gd name="T37" fmla="*/ 45 h 174"/>
                <a:gd name="T38" fmla="*/ 1333 w 5770"/>
                <a:gd name="T39" fmla="*/ 45 h 174"/>
                <a:gd name="T40" fmla="*/ 1058 w 5770"/>
                <a:gd name="T41" fmla="*/ 125 h 174"/>
                <a:gd name="T42" fmla="*/ 652 w 5770"/>
                <a:gd name="T43" fmla="*/ 125 h 174"/>
                <a:gd name="T44" fmla="*/ 442 w 5770"/>
                <a:gd name="T45" fmla="*/ 51 h 174"/>
                <a:gd name="T46" fmla="*/ 377 w 5770"/>
                <a:gd name="T47" fmla="*/ 43 h 174"/>
                <a:gd name="T48" fmla="*/ 305 w 5770"/>
                <a:gd name="T49" fmla="*/ 93 h 174"/>
                <a:gd name="T50" fmla="*/ 144 w 5770"/>
                <a:gd name="T51" fmla="*/ 119 h 174"/>
                <a:gd name="T52" fmla="*/ 0 w 5770"/>
                <a:gd name="T53" fmla="*/ 81 h 174"/>
                <a:gd name="T54" fmla="*/ 167 w 5770"/>
                <a:gd name="T55" fmla="*/ 105 h 174"/>
                <a:gd name="T56" fmla="*/ 323 w 5770"/>
                <a:gd name="T57" fmla="*/ 69 h 174"/>
                <a:gd name="T58" fmla="*/ 383 w 5770"/>
                <a:gd name="T59" fmla="*/ 24 h 174"/>
                <a:gd name="T60" fmla="*/ 460 w 5770"/>
                <a:gd name="T61" fmla="*/ 45 h 174"/>
                <a:gd name="T62" fmla="*/ 706 w 5770"/>
                <a:gd name="T63" fmla="*/ 122 h 174"/>
                <a:gd name="T64" fmla="*/ 1100 w 5770"/>
                <a:gd name="T65" fmla="*/ 105 h 174"/>
                <a:gd name="T66" fmla="*/ 1345 w 5770"/>
                <a:gd name="T67" fmla="*/ 36 h 174"/>
                <a:gd name="T68" fmla="*/ 1441 w 5770"/>
                <a:gd name="T69" fmla="*/ 43 h 174"/>
                <a:gd name="T70" fmla="*/ 1546 w 5770"/>
                <a:gd name="T71" fmla="*/ 75 h 174"/>
                <a:gd name="T72" fmla="*/ 1956 w 5770"/>
                <a:gd name="T73" fmla="*/ 81 h 174"/>
                <a:gd name="T74" fmla="*/ 2220 w 5770"/>
                <a:gd name="T75" fmla="*/ 3 h 174"/>
                <a:gd name="T76" fmla="*/ 2335 w 5770"/>
                <a:gd name="T77" fmla="*/ 87 h 174"/>
                <a:gd name="T78" fmla="*/ 2544 w 5770"/>
                <a:gd name="T79" fmla="*/ 81 h 174"/>
                <a:gd name="T80" fmla="*/ 2700 w 5770"/>
                <a:gd name="T81" fmla="*/ 24 h 174"/>
                <a:gd name="T82" fmla="*/ 2777 w 5770"/>
                <a:gd name="T83" fmla="*/ 116 h 174"/>
                <a:gd name="T84" fmla="*/ 3112 w 5770"/>
                <a:gd name="T85" fmla="*/ 87 h 174"/>
                <a:gd name="T86" fmla="*/ 3471 w 5770"/>
                <a:gd name="T87" fmla="*/ 43 h 174"/>
                <a:gd name="T88" fmla="*/ 3567 w 5770"/>
                <a:gd name="T89" fmla="*/ 42 h 174"/>
                <a:gd name="T90" fmla="*/ 3716 w 5770"/>
                <a:gd name="T91" fmla="*/ 75 h 174"/>
                <a:gd name="T92" fmla="*/ 4063 w 5770"/>
                <a:gd name="T93" fmla="*/ 87 h 174"/>
                <a:gd name="T94" fmla="*/ 4389 w 5770"/>
                <a:gd name="T95" fmla="*/ 30 h 174"/>
                <a:gd name="T96" fmla="*/ 4544 w 5770"/>
                <a:gd name="T97" fmla="*/ 6 h 174"/>
                <a:gd name="T98" fmla="*/ 4598 w 5770"/>
                <a:gd name="T99" fmla="*/ 45 h 174"/>
                <a:gd name="T100" fmla="*/ 4694 w 5770"/>
                <a:gd name="T101" fmla="*/ 93 h 174"/>
                <a:gd name="T102" fmla="*/ 4897 w 5770"/>
                <a:gd name="T103" fmla="*/ 69 h 174"/>
                <a:gd name="T104" fmla="*/ 5088 w 5770"/>
                <a:gd name="T105" fmla="*/ 14 h 174"/>
                <a:gd name="T106" fmla="*/ 5250 w 5770"/>
                <a:gd name="T107" fmla="*/ 9 h 174"/>
                <a:gd name="T108" fmla="*/ 5423 w 5770"/>
                <a:gd name="T109" fmla="*/ 36 h 174"/>
                <a:gd name="T110" fmla="*/ 5435 w 5770"/>
                <a:gd name="T111" fmla="*/ 57 h 174"/>
                <a:gd name="T112" fmla="*/ 5626 w 5770"/>
                <a:gd name="T113" fmla="*/ 75 h 174"/>
                <a:gd name="T114" fmla="*/ 5680 w 5770"/>
                <a:gd name="T115" fmla="*/ 87 h 174"/>
                <a:gd name="T116" fmla="*/ 5447 w 5770"/>
                <a:gd name="T117" fmla="*/ 75 h 174"/>
                <a:gd name="T118" fmla="*/ 5423 w 5770"/>
                <a:gd name="T119" fmla="*/ 45 h 174"/>
                <a:gd name="T120" fmla="*/ 5363 w 5770"/>
                <a:gd name="T121" fmla="*/ 30 h 174"/>
                <a:gd name="T122" fmla="*/ 5189 w 5770"/>
                <a:gd name="T123" fmla="*/ 24 h 17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70707"/>
                </a:gs>
                <a:gs pos="50000">
                  <a:srgbClr val="000000"/>
                </a:gs>
                <a:gs pos="100000">
                  <a:srgbClr val="070707"/>
                </a:gs>
              </a:gsLst>
              <a:lin ang="108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l-P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071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1600201"/>
            <a:ext cx="10358967" cy="182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tytułu</a:t>
            </a:r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9"/>
            <a:ext cx="2840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8401"/>
            <a:ext cx="3856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3639"/>
            <a:ext cx="284056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/>
            </a:pPr>
            <a:fld id="{09B4EC4E-0456-4B85-A93A-2FCC8E561AD7}" type="slidenum">
              <a:rPr kumimoji="0" lang="pl-PL" alt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</a:tabLst>
                <a:defRPr/>
              </a:pPr>
              <a:t>‹#›</a:t>
            </a:fld>
            <a:endParaRPr kumimoji="0" lang="pl-PL" altLang="pl-PL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2075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4963"/>
            <a:ext cx="10968567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konspektu</a:t>
            </a:r>
          </a:p>
          <a:p>
            <a:pPr lvl="1"/>
            <a:r>
              <a:rPr lang="en-GB" altLang="pl-PL"/>
              <a:t>Drugi poziom konspektu</a:t>
            </a:r>
          </a:p>
          <a:p>
            <a:pPr lvl="2"/>
            <a:r>
              <a:rPr lang="en-GB" altLang="pl-PL"/>
              <a:t>Trzeci poziom konspektu</a:t>
            </a:r>
          </a:p>
          <a:p>
            <a:pPr lvl="3"/>
            <a:r>
              <a:rPr lang="en-GB" altLang="pl-PL"/>
              <a:t>Czwarty poziom konspektu</a:t>
            </a:r>
          </a:p>
          <a:p>
            <a:pPr lvl="4"/>
            <a:r>
              <a:rPr lang="en-GB" altLang="pl-PL"/>
              <a:t>Piąty poziom konspektu</a:t>
            </a:r>
          </a:p>
          <a:p>
            <a:pPr lvl="4"/>
            <a:r>
              <a:rPr lang="en-GB" altLang="pl-PL"/>
              <a:t>Szósty poziom konspektu</a:t>
            </a:r>
          </a:p>
          <a:p>
            <a:pPr lvl="4"/>
            <a:r>
              <a:rPr lang="en-GB" altLang="pl-PL"/>
              <a:t>Siódmy poziom konspektu</a:t>
            </a:r>
          </a:p>
          <a:p>
            <a:pPr lvl="4"/>
            <a:r>
              <a:rPr lang="en-GB" altLang="pl-PL"/>
              <a:t>Ósmy poziom konspektu</a:t>
            </a:r>
          </a:p>
          <a:p>
            <a:pPr lvl="4"/>
            <a:r>
              <a:rPr lang="en-GB" altLang="pl-PL"/>
              <a:t>Dziewiąty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127082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 kern="1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1">
            <a:extLst>
              <a:ext uri="{FF2B5EF4-FFF2-40B4-BE49-F238E27FC236}">
                <a16:creationId xmlns:a16="http://schemas.microsoft.com/office/drawing/2014/main" id="{79516C8D-30D8-4F4D-8A52-A3832E6E1433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206817" cy="6853238"/>
            <a:chOff x="0" y="0"/>
            <a:chExt cx="5767" cy="4317"/>
          </a:xfrm>
        </p:grpSpPr>
        <p:sp>
          <p:nvSpPr>
            <p:cNvPr id="3080" name="Rectangle 2">
              <a:extLst>
                <a:ext uri="{FF2B5EF4-FFF2-40B4-BE49-F238E27FC236}">
                  <a16:creationId xmlns:a16="http://schemas.microsoft.com/office/drawing/2014/main" id="{CBA701AF-AB0B-4A6D-B873-BBC67EC9F9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1"/>
              <a:ext cx="525" cy="4316"/>
            </a:xfrm>
            <a:prstGeom prst="rect">
              <a:avLst/>
            </a:prstGeom>
            <a:gradFill rotWithShape="0">
              <a:gsLst>
                <a:gs pos="0">
                  <a:srgbClr val="0E0E0E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81" name="Rectangle 3">
              <a:extLst>
                <a:ext uri="{FF2B5EF4-FFF2-40B4-BE49-F238E27FC236}">
                  <a16:creationId xmlns:a16="http://schemas.microsoft.com/office/drawing/2014/main" id="{1F1CF6D4-25E8-4493-8531-C5DBDA2087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0"/>
              <a:ext cx="189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82" name="Rectangle 4">
              <a:extLst>
                <a:ext uri="{FF2B5EF4-FFF2-40B4-BE49-F238E27FC236}">
                  <a16:creationId xmlns:a16="http://schemas.microsoft.com/office/drawing/2014/main" id="{98B26668-AE8B-45AD-8FD0-1AAE8EE504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0"/>
              <a:ext cx="429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83" name="Rectangle 5">
              <a:extLst>
                <a:ext uri="{FF2B5EF4-FFF2-40B4-BE49-F238E27FC236}">
                  <a16:creationId xmlns:a16="http://schemas.microsoft.com/office/drawing/2014/main" id="{44AB02AC-F71B-49E2-AE81-079F2B524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0"/>
              <a:ext cx="237" cy="4317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84" name="Rectangle 6">
              <a:extLst>
                <a:ext uri="{FF2B5EF4-FFF2-40B4-BE49-F238E27FC236}">
                  <a16:creationId xmlns:a16="http://schemas.microsoft.com/office/drawing/2014/main" id="{C23610AD-A58E-4C5E-A09E-7089DD3DD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0"/>
              <a:ext cx="381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85" name="Rectangle 7">
              <a:extLst>
                <a:ext uri="{FF2B5EF4-FFF2-40B4-BE49-F238E27FC236}">
                  <a16:creationId xmlns:a16="http://schemas.microsoft.com/office/drawing/2014/main" id="{C490E0BE-B54B-4712-83A8-AAE3D6665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0"/>
              <a:ext cx="573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86" name="Rectangle 8">
              <a:extLst>
                <a:ext uri="{FF2B5EF4-FFF2-40B4-BE49-F238E27FC236}">
                  <a16:creationId xmlns:a16="http://schemas.microsoft.com/office/drawing/2014/main" id="{5AEB4340-344D-43AF-9058-4CDCD3B45F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0"/>
              <a:ext cx="189" cy="4317"/>
            </a:xfrm>
            <a:prstGeom prst="rect">
              <a:avLst/>
            </a:prstGeom>
            <a:gradFill rotWithShape="0">
              <a:gsLst>
                <a:gs pos="0">
                  <a:srgbClr val="511B00"/>
                </a:gs>
                <a:gs pos="50000">
                  <a:srgbClr val="602000"/>
                </a:gs>
                <a:gs pos="100000">
                  <a:srgbClr val="511B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87" name="Rectangle 9">
              <a:extLst>
                <a:ext uri="{FF2B5EF4-FFF2-40B4-BE49-F238E27FC236}">
                  <a16:creationId xmlns:a16="http://schemas.microsoft.com/office/drawing/2014/main" id="{7395769A-9758-4BF0-A095-B34C6CB29F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5" cy="4317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88" name="Rectangle 10">
              <a:extLst>
                <a:ext uri="{FF2B5EF4-FFF2-40B4-BE49-F238E27FC236}">
                  <a16:creationId xmlns:a16="http://schemas.microsoft.com/office/drawing/2014/main" id="{5B6BD46B-FD56-4D74-AFC7-5D7EFBE83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0"/>
              <a:ext cx="237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89" name="Rectangle 11">
              <a:extLst>
                <a:ext uri="{FF2B5EF4-FFF2-40B4-BE49-F238E27FC236}">
                  <a16:creationId xmlns:a16="http://schemas.microsoft.com/office/drawing/2014/main" id="{0B25CA95-5C14-439C-910B-7F3E23F2A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0"/>
              <a:ext cx="525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90" name="Rectangle 12">
              <a:extLst>
                <a:ext uri="{FF2B5EF4-FFF2-40B4-BE49-F238E27FC236}">
                  <a16:creationId xmlns:a16="http://schemas.microsoft.com/office/drawing/2014/main" id="{9CCBBB3E-E6BD-427D-A0E4-4E1357137B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0"/>
              <a:ext cx="141" cy="4317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91" name="Rectangle 13">
              <a:extLst>
                <a:ext uri="{FF2B5EF4-FFF2-40B4-BE49-F238E27FC236}">
                  <a16:creationId xmlns:a16="http://schemas.microsoft.com/office/drawing/2014/main" id="{DE6DAC8C-65B3-4864-AA46-AD51F39A5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0"/>
              <a:ext cx="249" cy="4317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92" name="Rectangle 14">
              <a:extLst>
                <a:ext uri="{FF2B5EF4-FFF2-40B4-BE49-F238E27FC236}">
                  <a16:creationId xmlns:a16="http://schemas.microsoft.com/office/drawing/2014/main" id="{A7BAFA0A-C580-417F-A710-203AFE565E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0"/>
              <a:ext cx="141" cy="4317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93" name="Rectangle 15">
              <a:extLst>
                <a:ext uri="{FF2B5EF4-FFF2-40B4-BE49-F238E27FC236}">
                  <a16:creationId xmlns:a16="http://schemas.microsoft.com/office/drawing/2014/main" id="{B2E9B1C0-AD97-4DA0-B3FC-47E0BD40CF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0"/>
              <a:ext cx="669" cy="4317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94" name="Rectangle 16">
              <a:extLst>
                <a:ext uri="{FF2B5EF4-FFF2-40B4-BE49-F238E27FC236}">
                  <a16:creationId xmlns:a16="http://schemas.microsoft.com/office/drawing/2014/main" id="{13B1FBFF-B0E7-4525-8715-FFD3359DC0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0"/>
              <a:ext cx="621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5000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95" name="Rectangle 17">
              <a:extLst>
                <a:ext uri="{FF2B5EF4-FFF2-40B4-BE49-F238E27FC236}">
                  <a16:creationId xmlns:a16="http://schemas.microsoft.com/office/drawing/2014/main" id="{2C88F3A0-FC61-413F-AF86-3A6CA5433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0"/>
              <a:ext cx="525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96" name="Rectangle 18">
              <a:extLst>
                <a:ext uri="{FF2B5EF4-FFF2-40B4-BE49-F238E27FC236}">
                  <a16:creationId xmlns:a16="http://schemas.microsoft.com/office/drawing/2014/main" id="{4A43789D-D156-4DA6-9B9E-5FA3FA737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0"/>
              <a:ext cx="237" cy="4317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97" name="Rectangle 19">
              <a:extLst>
                <a:ext uri="{FF2B5EF4-FFF2-40B4-BE49-F238E27FC236}">
                  <a16:creationId xmlns:a16="http://schemas.microsoft.com/office/drawing/2014/main" id="{88A132F2-7A29-45BC-B4AE-284B1F4C3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" y="0"/>
              <a:ext cx="149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98" name="Rectangle 20">
              <a:extLst>
                <a:ext uri="{FF2B5EF4-FFF2-40B4-BE49-F238E27FC236}">
                  <a16:creationId xmlns:a16="http://schemas.microsoft.com/office/drawing/2014/main" id="{546D1467-4E11-499C-87D6-8BB658EBA7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6" y="0"/>
              <a:ext cx="333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099" name="Freeform 21">
              <a:extLst>
                <a:ext uri="{FF2B5EF4-FFF2-40B4-BE49-F238E27FC236}">
                  <a16:creationId xmlns:a16="http://schemas.microsoft.com/office/drawing/2014/main" id="{B983BF48-2B7E-4B46-8CDB-BAFBE08BE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3875"/>
              <a:ext cx="5757" cy="442"/>
            </a:xfrm>
            <a:custGeom>
              <a:avLst/>
              <a:gdLst>
                <a:gd name="T0" fmla="*/ 5625 w 5760"/>
                <a:gd name="T1" fmla="*/ 74 h 445"/>
                <a:gd name="T2" fmla="*/ 5433 w 5760"/>
                <a:gd name="T3" fmla="*/ 74 h 445"/>
                <a:gd name="T4" fmla="*/ 5379 w 5760"/>
                <a:gd name="T5" fmla="*/ 74 h 445"/>
                <a:gd name="T6" fmla="*/ 5373 w 5760"/>
                <a:gd name="T7" fmla="*/ 65 h 445"/>
                <a:gd name="T8" fmla="*/ 5367 w 5760"/>
                <a:gd name="T9" fmla="*/ 44 h 445"/>
                <a:gd name="T10" fmla="*/ 5339 w 5760"/>
                <a:gd name="T11" fmla="*/ 18 h 445"/>
                <a:gd name="T12" fmla="*/ 5257 w 5760"/>
                <a:gd name="T13" fmla="*/ 7 h 445"/>
                <a:gd name="T14" fmla="*/ 4976 w 5760"/>
                <a:gd name="T15" fmla="*/ 22 h 445"/>
                <a:gd name="T16" fmla="*/ 4911 w 5760"/>
                <a:gd name="T17" fmla="*/ 55 h 445"/>
                <a:gd name="T18" fmla="*/ 4786 w 5760"/>
                <a:gd name="T19" fmla="*/ 77 h 445"/>
                <a:gd name="T20" fmla="*/ 4690 w 5760"/>
                <a:gd name="T21" fmla="*/ 87 h 445"/>
                <a:gd name="T22" fmla="*/ 4612 w 5760"/>
                <a:gd name="T23" fmla="*/ 74 h 445"/>
                <a:gd name="T24" fmla="*/ 4548 w 5760"/>
                <a:gd name="T25" fmla="*/ 25 h 445"/>
                <a:gd name="T26" fmla="*/ 4464 w 5760"/>
                <a:gd name="T27" fmla="*/ 9 h 445"/>
                <a:gd name="T28" fmla="*/ 4360 w 5760"/>
                <a:gd name="T29" fmla="*/ 39 h 445"/>
                <a:gd name="T30" fmla="*/ 4186 w 5760"/>
                <a:gd name="T31" fmla="*/ 74 h 445"/>
                <a:gd name="T32" fmla="*/ 3970 w 5760"/>
                <a:gd name="T33" fmla="*/ 77 h 445"/>
                <a:gd name="T34" fmla="*/ 3760 w 5760"/>
                <a:gd name="T35" fmla="*/ 77 h 445"/>
                <a:gd name="T36" fmla="*/ 3604 w 5760"/>
                <a:gd name="T37" fmla="*/ 74 h 445"/>
                <a:gd name="T38" fmla="*/ 3544 w 5760"/>
                <a:gd name="T39" fmla="*/ 50 h 445"/>
                <a:gd name="T40" fmla="*/ 3478 w 5760"/>
                <a:gd name="T41" fmla="*/ 44 h 445"/>
                <a:gd name="T42" fmla="*/ 3430 w 5760"/>
                <a:gd name="T43" fmla="*/ 55 h 445"/>
                <a:gd name="T44" fmla="*/ 3370 w 5760"/>
                <a:gd name="T45" fmla="*/ 74 h 445"/>
                <a:gd name="T46" fmla="*/ 2998 w 5760"/>
                <a:gd name="T47" fmla="*/ 87 h 445"/>
                <a:gd name="T48" fmla="*/ 2819 w 5760"/>
                <a:gd name="T49" fmla="*/ 103 h 445"/>
                <a:gd name="T50" fmla="*/ 2717 w 5760"/>
                <a:gd name="T51" fmla="*/ 92 h 445"/>
                <a:gd name="T52" fmla="*/ 2685 w 5760"/>
                <a:gd name="T53" fmla="*/ 56 h 445"/>
                <a:gd name="T54" fmla="*/ 2633 w 5760"/>
                <a:gd name="T55" fmla="*/ 50 h 445"/>
                <a:gd name="T56" fmla="*/ 2533 w 5760"/>
                <a:gd name="T57" fmla="*/ 74 h 445"/>
                <a:gd name="T58" fmla="*/ 2419 w 5760"/>
                <a:gd name="T59" fmla="*/ 84 h 445"/>
                <a:gd name="T60" fmla="*/ 2297 w 5760"/>
                <a:gd name="T61" fmla="*/ 74 h 445"/>
                <a:gd name="T62" fmla="*/ 2249 w 5760"/>
                <a:gd name="T63" fmla="*/ 70 h 445"/>
                <a:gd name="T64" fmla="*/ 2160 w 5760"/>
                <a:gd name="T65" fmla="*/ 3 h 445"/>
                <a:gd name="T66" fmla="*/ 2023 w 5760"/>
                <a:gd name="T67" fmla="*/ 64 h 445"/>
                <a:gd name="T68" fmla="*/ 1769 w 5760"/>
                <a:gd name="T69" fmla="*/ 77 h 445"/>
                <a:gd name="T70" fmla="*/ 1535 w 5760"/>
                <a:gd name="T71" fmla="*/ 74 h 445"/>
                <a:gd name="T72" fmla="*/ 1457 w 5760"/>
                <a:gd name="T73" fmla="*/ 74 h 445"/>
                <a:gd name="T74" fmla="*/ 1403 w 5760"/>
                <a:gd name="T75" fmla="*/ 50 h 445"/>
                <a:gd name="T76" fmla="*/ 1349 w 5760"/>
                <a:gd name="T77" fmla="*/ 44 h 445"/>
                <a:gd name="T78" fmla="*/ 1283 w 5760"/>
                <a:gd name="T79" fmla="*/ 55 h 445"/>
                <a:gd name="T80" fmla="*/ 1115 w 5760"/>
                <a:gd name="T81" fmla="*/ 82 h 445"/>
                <a:gd name="T82" fmla="*/ 948 w 5760"/>
                <a:gd name="T83" fmla="*/ 118 h 445"/>
                <a:gd name="T84" fmla="*/ 708 w 5760"/>
                <a:gd name="T85" fmla="*/ 113 h 445"/>
                <a:gd name="T86" fmla="*/ 534 w 5760"/>
                <a:gd name="T87" fmla="*/ 74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74 h 445"/>
                <a:gd name="T98" fmla="*/ 192 w 5760"/>
                <a:gd name="T99" fmla="*/ 87 h 445"/>
                <a:gd name="T100" fmla="*/ 90 w 5760"/>
                <a:gd name="T101" fmla="*/ 87 h 445"/>
                <a:gd name="T102" fmla="*/ 0 w 5760"/>
                <a:gd name="T103" fmla="*/ 74 h 445"/>
                <a:gd name="T104" fmla="*/ 5685 w 5760"/>
                <a:gd name="T105" fmla="*/ 370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rgbClr val="000000">
                <a:alpha val="50195"/>
              </a:srgbClr>
            </a:solidFill>
            <a:ln>
              <a:noFill/>
            </a:ln>
          </p:spPr>
          <p:txBody>
            <a:bodyPr wrap="none" anchor="ctr"/>
            <a:lstStyle/>
            <a:p>
              <a:pPr>
                <a:defRPr/>
              </a:pPr>
              <a:endParaRPr lang="pl-PL" sz="1350"/>
            </a:p>
          </p:txBody>
        </p:sp>
        <p:sp>
          <p:nvSpPr>
            <p:cNvPr id="3100" name="Freeform 22">
              <a:extLst>
                <a:ext uri="{FF2B5EF4-FFF2-40B4-BE49-F238E27FC236}">
                  <a16:creationId xmlns:a16="http://schemas.microsoft.com/office/drawing/2014/main" id="{5039813C-E8BA-4EF4-8F52-EFA90E8F4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867"/>
              <a:ext cx="5767" cy="171"/>
            </a:xfrm>
            <a:custGeom>
              <a:avLst/>
              <a:gdLst>
                <a:gd name="T0" fmla="*/ 4918 w 5770"/>
                <a:gd name="T1" fmla="*/ 41 h 174"/>
                <a:gd name="T2" fmla="*/ 4721 w 5770"/>
                <a:gd name="T3" fmla="*/ 84 h 174"/>
                <a:gd name="T4" fmla="*/ 4590 w 5770"/>
                <a:gd name="T5" fmla="*/ 66 h 174"/>
                <a:gd name="T6" fmla="*/ 4548 w 5770"/>
                <a:gd name="T7" fmla="*/ 29 h 174"/>
                <a:gd name="T8" fmla="*/ 4428 w 5770"/>
                <a:gd name="T9" fmla="*/ 29 h 174"/>
                <a:gd name="T10" fmla="*/ 4136 w 5770"/>
                <a:gd name="T11" fmla="*/ 72 h 174"/>
                <a:gd name="T12" fmla="*/ 3765 w 5770"/>
                <a:gd name="T13" fmla="*/ 78 h 174"/>
                <a:gd name="T14" fmla="*/ 3567 w 5770"/>
                <a:gd name="T15" fmla="*/ 47 h 174"/>
                <a:gd name="T16" fmla="*/ 3460 w 5770"/>
                <a:gd name="T17" fmla="*/ 35 h 174"/>
                <a:gd name="T18" fmla="*/ 3286 w 5770"/>
                <a:gd name="T19" fmla="*/ 66 h 174"/>
                <a:gd name="T20" fmla="*/ 2821 w 5770"/>
                <a:gd name="T21" fmla="*/ 98 h 174"/>
                <a:gd name="T22" fmla="*/ 2678 w 5770"/>
                <a:gd name="T23" fmla="*/ 66 h 174"/>
                <a:gd name="T24" fmla="*/ 2594 w 5770"/>
                <a:gd name="T25" fmla="*/ 63 h 174"/>
                <a:gd name="T26" fmla="*/ 2391 w 5770"/>
                <a:gd name="T27" fmla="*/ 84 h 174"/>
                <a:gd name="T28" fmla="*/ 2253 w 5770"/>
                <a:gd name="T29" fmla="*/ 59 h 174"/>
                <a:gd name="T30" fmla="*/ 2126 w 5770"/>
                <a:gd name="T31" fmla="*/ 29 h 174"/>
                <a:gd name="T32" fmla="*/ 1922 w 5770"/>
                <a:gd name="T33" fmla="*/ 78 h 174"/>
                <a:gd name="T34" fmla="*/ 1500 w 5770"/>
                <a:gd name="T35" fmla="*/ 69 h 174"/>
                <a:gd name="T36" fmla="*/ 1404 w 5770"/>
                <a:gd name="T37" fmla="*/ 35 h 174"/>
                <a:gd name="T38" fmla="*/ 1308 w 5770"/>
                <a:gd name="T39" fmla="*/ 35 h 174"/>
                <a:gd name="T40" fmla="*/ 1033 w 5770"/>
                <a:gd name="T41" fmla="*/ 98 h 174"/>
                <a:gd name="T42" fmla="*/ 652 w 5770"/>
                <a:gd name="T43" fmla="*/ 98 h 174"/>
                <a:gd name="T44" fmla="*/ 442 w 5770"/>
                <a:gd name="T45" fmla="*/ 41 h 174"/>
                <a:gd name="T46" fmla="*/ 377 w 5770"/>
                <a:gd name="T47" fmla="*/ 29 h 174"/>
                <a:gd name="T48" fmla="*/ 305 w 5770"/>
                <a:gd name="T49" fmla="*/ 72 h 174"/>
                <a:gd name="T50" fmla="*/ 144 w 5770"/>
                <a:gd name="T51" fmla="*/ 88 h 174"/>
                <a:gd name="T52" fmla="*/ 0 w 5770"/>
                <a:gd name="T53" fmla="*/ 66 h 174"/>
                <a:gd name="T54" fmla="*/ 167 w 5770"/>
                <a:gd name="T55" fmla="*/ 78 h 174"/>
                <a:gd name="T56" fmla="*/ 323 w 5770"/>
                <a:gd name="T57" fmla="*/ 59 h 174"/>
                <a:gd name="T58" fmla="*/ 383 w 5770"/>
                <a:gd name="T59" fmla="*/ 24 h 174"/>
                <a:gd name="T60" fmla="*/ 460 w 5770"/>
                <a:gd name="T61" fmla="*/ 35 h 174"/>
                <a:gd name="T62" fmla="*/ 706 w 5770"/>
                <a:gd name="T63" fmla="*/ 94 h 174"/>
                <a:gd name="T64" fmla="*/ 1075 w 5770"/>
                <a:gd name="T65" fmla="*/ 78 h 174"/>
                <a:gd name="T66" fmla="*/ 1320 w 5770"/>
                <a:gd name="T67" fmla="*/ 29 h 174"/>
                <a:gd name="T68" fmla="*/ 1416 w 5770"/>
                <a:gd name="T69" fmla="*/ 29 h 174"/>
                <a:gd name="T70" fmla="*/ 1536 w 5770"/>
                <a:gd name="T71" fmla="*/ 63 h 174"/>
                <a:gd name="T72" fmla="*/ 1946 w 5770"/>
                <a:gd name="T73" fmla="*/ 66 h 174"/>
                <a:gd name="T74" fmla="*/ 2210 w 5770"/>
                <a:gd name="T75" fmla="*/ 3 h 174"/>
                <a:gd name="T76" fmla="*/ 2325 w 5770"/>
                <a:gd name="T77" fmla="*/ 69 h 174"/>
                <a:gd name="T78" fmla="*/ 2534 w 5770"/>
                <a:gd name="T79" fmla="*/ 66 h 174"/>
                <a:gd name="T80" fmla="*/ 2690 w 5770"/>
                <a:gd name="T81" fmla="*/ 24 h 174"/>
                <a:gd name="T82" fmla="*/ 2767 w 5770"/>
                <a:gd name="T83" fmla="*/ 84 h 174"/>
                <a:gd name="T84" fmla="*/ 3077 w 5770"/>
                <a:gd name="T85" fmla="*/ 69 h 174"/>
                <a:gd name="T86" fmla="*/ 3436 w 5770"/>
                <a:gd name="T87" fmla="*/ 29 h 174"/>
                <a:gd name="T88" fmla="*/ 3532 w 5770"/>
                <a:gd name="T89" fmla="*/ 29 h 174"/>
                <a:gd name="T90" fmla="*/ 3681 w 5770"/>
                <a:gd name="T91" fmla="*/ 63 h 174"/>
                <a:gd name="T92" fmla="*/ 4028 w 5770"/>
                <a:gd name="T93" fmla="*/ 69 h 174"/>
                <a:gd name="T94" fmla="*/ 4369 w 5770"/>
                <a:gd name="T95" fmla="*/ 29 h 174"/>
                <a:gd name="T96" fmla="*/ 4524 w 5770"/>
                <a:gd name="T97" fmla="*/ 6 h 174"/>
                <a:gd name="T98" fmla="*/ 4578 w 5770"/>
                <a:gd name="T99" fmla="*/ 35 h 174"/>
                <a:gd name="T100" fmla="*/ 4674 w 5770"/>
                <a:gd name="T101" fmla="*/ 72 h 174"/>
                <a:gd name="T102" fmla="*/ 4852 w 5770"/>
                <a:gd name="T103" fmla="*/ 59 h 174"/>
                <a:gd name="T104" fmla="*/ 5043 w 5770"/>
                <a:gd name="T105" fmla="*/ 14 h 174"/>
                <a:gd name="T106" fmla="*/ 5205 w 5770"/>
                <a:gd name="T107" fmla="*/ 9 h 174"/>
                <a:gd name="T108" fmla="*/ 5378 w 5770"/>
                <a:gd name="T109" fmla="*/ 29 h 174"/>
                <a:gd name="T110" fmla="*/ 5390 w 5770"/>
                <a:gd name="T111" fmla="*/ 47 h 174"/>
                <a:gd name="T112" fmla="*/ 5581 w 5770"/>
                <a:gd name="T113" fmla="*/ 63 h 174"/>
                <a:gd name="T114" fmla="*/ 5635 w 5770"/>
                <a:gd name="T115" fmla="*/ 69 h 174"/>
                <a:gd name="T116" fmla="*/ 5402 w 5770"/>
                <a:gd name="T117" fmla="*/ 63 h 174"/>
                <a:gd name="T118" fmla="*/ 5378 w 5770"/>
                <a:gd name="T119" fmla="*/ 35 h 174"/>
                <a:gd name="T120" fmla="*/ 5318 w 5770"/>
                <a:gd name="T121" fmla="*/ 29 h 174"/>
                <a:gd name="T122" fmla="*/ 5144 w 5770"/>
                <a:gd name="T123" fmla="*/ 24 h 17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70707"/>
                </a:gs>
                <a:gs pos="50000">
                  <a:srgbClr val="000000"/>
                </a:gs>
                <a:gs pos="100000">
                  <a:srgbClr val="070707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>
                <a:defRPr/>
              </a:pPr>
              <a:endParaRPr lang="pl-PL" sz="1350"/>
            </a:p>
          </p:txBody>
        </p:sp>
      </p:grpSp>
      <p:sp>
        <p:nvSpPr>
          <p:cNvPr id="1047" name="Rectangle 23">
            <a:extLst>
              <a:ext uri="{FF2B5EF4-FFF2-40B4-BE49-F238E27FC236}">
                <a16:creationId xmlns:a16="http://schemas.microsoft.com/office/drawing/2014/main" id="{9D625262-3530-41E5-86F8-DC8DDA7FA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60339"/>
            <a:ext cx="10966451" cy="1373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Kliknij, aby edytować format tekstu tytułu</a:t>
            </a:r>
          </a:p>
        </p:txBody>
      </p:sp>
      <p:sp>
        <p:nvSpPr>
          <p:cNvPr id="1048" name="Rectangle 24">
            <a:extLst>
              <a:ext uri="{FF2B5EF4-FFF2-40B4-BE49-F238E27FC236}">
                <a16:creationId xmlns:a16="http://schemas.microsoft.com/office/drawing/2014/main" id="{C5B243DE-3F9E-422A-8058-F65F034FE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66451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Kliknij, aby edytować format tekstu konspektu</a:t>
            </a:r>
          </a:p>
          <a:p>
            <a:pPr lvl="1"/>
            <a:r>
              <a:rPr lang="en-GB"/>
              <a:t>Drugi poziom konspektu</a:t>
            </a:r>
          </a:p>
          <a:p>
            <a:pPr lvl="2"/>
            <a:r>
              <a:rPr lang="en-GB"/>
              <a:t>Trzeci poziom konspektu</a:t>
            </a:r>
          </a:p>
          <a:p>
            <a:pPr lvl="3"/>
            <a:r>
              <a:rPr lang="en-GB"/>
              <a:t>Czwarty poziom konspektu</a:t>
            </a:r>
          </a:p>
          <a:p>
            <a:pPr lvl="4"/>
            <a:r>
              <a:rPr lang="en-GB"/>
              <a:t>Piąty poziom konspektu</a:t>
            </a:r>
          </a:p>
          <a:p>
            <a:pPr lvl="4"/>
            <a:r>
              <a:rPr lang="en-GB"/>
              <a:t>Szósty poziom konspektu</a:t>
            </a:r>
          </a:p>
          <a:p>
            <a:pPr lvl="4"/>
            <a:r>
              <a:rPr lang="en-GB"/>
              <a:t>Siódmy poziom konspektu</a:t>
            </a:r>
          </a:p>
          <a:p>
            <a:pPr lvl="4"/>
            <a:r>
              <a:rPr lang="en-GB"/>
              <a:t>Ósmy poziom konspektu</a:t>
            </a:r>
          </a:p>
          <a:p>
            <a:pPr lvl="4"/>
            <a:r>
              <a:rPr lang="en-GB"/>
              <a:t>Dziewiąty poziom konspektu</a:t>
            </a:r>
          </a:p>
        </p:txBody>
      </p:sp>
      <p:sp>
        <p:nvSpPr>
          <p:cNvPr id="1049" name="Rectangle 25">
            <a:extLst>
              <a:ext uri="{FF2B5EF4-FFF2-40B4-BE49-F238E27FC236}">
                <a16:creationId xmlns:a16="http://schemas.microsoft.com/office/drawing/2014/main" id="{4AA36F06-5901-41E9-8571-EA7FBEA0E1B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165600" y="6248400"/>
            <a:ext cx="3854451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50" name="Rectangle 26">
            <a:extLst>
              <a:ext uri="{FF2B5EF4-FFF2-40B4-BE49-F238E27FC236}">
                <a16:creationId xmlns:a16="http://schemas.microsoft.com/office/drawing/2014/main" id="{3E5CF536-F2EC-424B-A8F8-40B929E4F7D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0" y="6243639"/>
            <a:ext cx="2838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8AB79AC-7860-43DD-9EB6-6EF91A80984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1051" name="Rectangle 27">
            <a:extLst>
              <a:ext uri="{FF2B5EF4-FFF2-40B4-BE49-F238E27FC236}">
                <a16:creationId xmlns:a16="http://schemas.microsoft.com/office/drawing/2014/main" id="{1204F4A1-83C9-4892-AD0B-469167F0A03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8400"/>
            <a:ext cx="2838451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9210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2pPr>
      <a:lvl3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3pPr>
      <a:lvl4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4pPr>
      <a:lvl5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5pPr>
      <a:lvl6pPr marL="18859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6pPr>
      <a:lvl7pPr marL="22288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7pPr>
      <a:lvl8pPr marL="25717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8pPr>
      <a:lvl9pPr marL="29146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9pPr>
    </p:titleStyle>
    <p:bodyStyle>
      <a:lvl1pPr marL="257175" indent="-257175" algn="l" defTabSz="33655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57213" indent="-214313" algn="l" defTabSz="336550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857250" indent="-171450" algn="l" defTabSz="33655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200150" indent="-171450" algn="l" defTabSz="33655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1543050" indent="-171450" algn="l" defTabSz="33655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18859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2288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25717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29146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3AD7E2FB-ABD4-353F-2893-3E056E478BF2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206817" cy="6853238"/>
            <a:chOff x="0" y="0"/>
            <a:chExt cx="5767" cy="4317"/>
          </a:xfrm>
        </p:grpSpPr>
        <p:sp>
          <p:nvSpPr>
            <p:cNvPr id="2056" name="Rectangle 2">
              <a:extLst>
                <a:ext uri="{FF2B5EF4-FFF2-40B4-BE49-F238E27FC236}">
                  <a16:creationId xmlns:a16="http://schemas.microsoft.com/office/drawing/2014/main" id="{385821E1-A96D-74CA-8C04-B4ED67307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1"/>
              <a:ext cx="525" cy="4316"/>
            </a:xfrm>
            <a:prstGeom prst="rect">
              <a:avLst/>
            </a:prstGeom>
            <a:gradFill rotWithShape="0">
              <a:gsLst>
                <a:gs pos="0">
                  <a:srgbClr val="0E0E0E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7" name="Rectangle 3">
              <a:extLst>
                <a:ext uri="{FF2B5EF4-FFF2-40B4-BE49-F238E27FC236}">
                  <a16:creationId xmlns:a16="http://schemas.microsoft.com/office/drawing/2014/main" id="{5216DF78-7B4A-AF2C-F40A-2056988FEA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0"/>
              <a:ext cx="189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8" name="Rectangle 4">
              <a:extLst>
                <a:ext uri="{FF2B5EF4-FFF2-40B4-BE49-F238E27FC236}">
                  <a16:creationId xmlns:a16="http://schemas.microsoft.com/office/drawing/2014/main" id="{1439EB19-F144-2559-C4A5-A91B5997F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0"/>
              <a:ext cx="429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59" name="Rectangle 5">
              <a:extLst>
                <a:ext uri="{FF2B5EF4-FFF2-40B4-BE49-F238E27FC236}">
                  <a16:creationId xmlns:a16="http://schemas.microsoft.com/office/drawing/2014/main" id="{90B0DCF9-AAD0-396B-5B67-EE1400C94E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0"/>
              <a:ext cx="237" cy="4317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0" name="Rectangle 6">
              <a:extLst>
                <a:ext uri="{FF2B5EF4-FFF2-40B4-BE49-F238E27FC236}">
                  <a16:creationId xmlns:a16="http://schemas.microsoft.com/office/drawing/2014/main" id="{9D1B1BC2-83B9-3461-1DDC-2C4E19B6A1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0"/>
              <a:ext cx="381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1" name="Rectangle 7">
              <a:extLst>
                <a:ext uri="{FF2B5EF4-FFF2-40B4-BE49-F238E27FC236}">
                  <a16:creationId xmlns:a16="http://schemas.microsoft.com/office/drawing/2014/main" id="{CE9C42E6-1DF2-C8C6-F449-B99F760C7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0"/>
              <a:ext cx="573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2" name="Rectangle 8">
              <a:extLst>
                <a:ext uri="{FF2B5EF4-FFF2-40B4-BE49-F238E27FC236}">
                  <a16:creationId xmlns:a16="http://schemas.microsoft.com/office/drawing/2014/main" id="{027D8BFA-ABD3-18BA-A287-CC9B317BA9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0"/>
              <a:ext cx="189" cy="4317"/>
            </a:xfrm>
            <a:prstGeom prst="rect">
              <a:avLst/>
            </a:prstGeom>
            <a:gradFill rotWithShape="0">
              <a:gsLst>
                <a:gs pos="0">
                  <a:srgbClr val="511B00"/>
                </a:gs>
                <a:gs pos="50000">
                  <a:srgbClr val="602000"/>
                </a:gs>
                <a:gs pos="100000">
                  <a:srgbClr val="511B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3" name="Rectangle 9">
              <a:extLst>
                <a:ext uri="{FF2B5EF4-FFF2-40B4-BE49-F238E27FC236}">
                  <a16:creationId xmlns:a16="http://schemas.microsoft.com/office/drawing/2014/main" id="{1DDAD636-5CD8-DCF2-CF46-13729F737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5" cy="4317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4" name="Rectangle 10">
              <a:extLst>
                <a:ext uri="{FF2B5EF4-FFF2-40B4-BE49-F238E27FC236}">
                  <a16:creationId xmlns:a16="http://schemas.microsoft.com/office/drawing/2014/main" id="{7F457A47-3951-C312-15C0-84F708D8C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0"/>
              <a:ext cx="237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5" name="Rectangle 11">
              <a:extLst>
                <a:ext uri="{FF2B5EF4-FFF2-40B4-BE49-F238E27FC236}">
                  <a16:creationId xmlns:a16="http://schemas.microsoft.com/office/drawing/2014/main" id="{3C00334A-BCD4-A180-0BDD-FA3B0E3F5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0"/>
              <a:ext cx="525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6" name="Rectangle 12">
              <a:extLst>
                <a:ext uri="{FF2B5EF4-FFF2-40B4-BE49-F238E27FC236}">
                  <a16:creationId xmlns:a16="http://schemas.microsoft.com/office/drawing/2014/main" id="{A86F942A-BBCC-C1EE-7ED3-77A886009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0"/>
              <a:ext cx="141" cy="4317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7" name="Rectangle 13">
              <a:extLst>
                <a:ext uri="{FF2B5EF4-FFF2-40B4-BE49-F238E27FC236}">
                  <a16:creationId xmlns:a16="http://schemas.microsoft.com/office/drawing/2014/main" id="{62BBFAA8-FB0D-BE6E-A887-66A3AD2C8D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0"/>
              <a:ext cx="249" cy="4317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8" name="Rectangle 14">
              <a:extLst>
                <a:ext uri="{FF2B5EF4-FFF2-40B4-BE49-F238E27FC236}">
                  <a16:creationId xmlns:a16="http://schemas.microsoft.com/office/drawing/2014/main" id="{0332D8A9-D5CD-92D9-79BA-31D2A0132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0"/>
              <a:ext cx="141" cy="4317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69" name="Rectangle 15">
              <a:extLst>
                <a:ext uri="{FF2B5EF4-FFF2-40B4-BE49-F238E27FC236}">
                  <a16:creationId xmlns:a16="http://schemas.microsoft.com/office/drawing/2014/main" id="{5B74808A-B06C-EF21-C20D-66E2E318FA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0"/>
              <a:ext cx="669" cy="4317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070" name="Rectangle 16">
              <a:extLst>
                <a:ext uri="{FF2B5EF4-FFF2-40B4-BE49-F238E27FC236}">
                  <a16:creationId xmlns:a16="http://schemas.microsoft.com/office/drawing/2014/main" id="{5AAAB1B2-5D67-14A8-8CA6-67C45DD21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0"/>
              <a:ext cx="621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5000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2" name="Rectangle 17">
              <a:extLst>
                <a:ext uri="{FF2B5EF4-FFF2-40B4-BE49-F238E27FC236}">
                  <a16:creationId xmlns:a16="http://schemas.microsoft.com/office/drawing/2014/main" id="{256E8858-01AC-63EC-972C-198CFD84E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0"/>
              <a:ext cx="525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3" name="Rectangle 18">
              <a:extLst>
                <a:ext uri="{FF2B5EF4-FFF2-40B4-BE49-F238E27FC236}">
                  <a16:creationId xmlns:a16="http://schemas.microsoft.com/office/drawing/2014/main" id="{3BC5DD02-8178-66AB-B52E-0BBE189B7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0"/>
              <a:ext cx="237" cy="4317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4" name="Rectangle 19">
              <a:extLst>
                <a:ext uri="{FF2B5EF4-FFF2-40B4-BE49-F238E27FC236}">
                  <a16:creationId xmlns:a16="http://schemas.microsoft.com/office/drawing/2014/main" id="{676C9BEB-B083-FA00-26F0-F01C2FFA12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" y="0"/>
              <a:ext cx="149" cy="4317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5" name="Rectangle 20">
              <a:extLst>
                <a:ext uri="{FF2B5EF4-FFF2-40B4-BE49-F238E27FC236}">
                  <a16:creationId xmlns:a16="http://schemas.microsoft.com/office/drawing/2014/main" id="{79301B69-673B-E35A-20E5-18FDC72FD3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6" y="0"/>
              <a:ext cx="333" cy="4317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6" name="Freeform 21">
              <a:extLst>
                <a:ext uri="{FF2B5EF4-FFF2-40B4-BE49-F238E27FC236}">
                  <a16:creationId xmlns:a16="http://schemas.microsoft.com/office/drawing/2014/main" id="{19437987-AE82-DB89-4A1A-1C3DC857A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3875"/>
              <a:ext cx="5757" cy="442"/>
            </a:xfrm>
            <a:custGeom>
              <a:avLst/>
              <a:gdLst>
                <a:gd name="T0" fmla="*/ 5652 w 5760"/>
                <a:gd name="T1" fmla="*/ 74 h 445"/>
                <a:gd name="T2" fmla="*/ 5460 w 5760"/>
                <a:gd name="T3" fmla="*/ 74 h 445"/>
                <a:gd name="T4" fmla="*/ 5406 w 5760"/>
                <a:gd name="T5" fmla="*/ 74 h 445"/>
                <a:gd name="T6" fmla="*/ 5400 w 5760"/>
                <a:gd name="T7" fmla="*/ 65 h 445"/>
                <a:gd name="T8" fmla="*/ 5394 w 5760"/>
                <a:gd name="T9" fmla="*/ 44 h 445"/>
                <a:gd name="T10" fmla="*/ 5366 w 5760"/>
                <a:gd name="T11" fmla="*/ 18 h 445"/>
                <a:gd name="T12" fmla="*/ 5284 w 5760"/>
                <a:gd name="T13" fmla="*/ 7 h 445"/>
                <a:gd name="T14" fmla="*/ 5003 w 5760"/>
                <a:gd name="T15" fmla="*/ 22 h 445"/>
                <a:gd name="T16" fmla="*/ 4938 w 5760"/>
                <a:gd name="T17" fmla="*/ 55 h 445"/>
                <a:gd name="T18" fmla="*/ 4806 w 5760"/>
                <a:gd name="T19" fmla="*/ 86 h 445"/>
                <a:gd name="T20" fmla="*/ 4708 w 5760"/>
                <a:gd name="T21" fmla="*/ 96 h 445"/>
                <a:gd name="T22" fmla="*/ 4630 w 5760"/>
                <a:gd name="T23" fmla="*/ 75 h 445"/>
                <a:gd name="T24" fmla="*/ 4566 w 5760"/>
                <a:gd name="T25" fmla="*/ 25 h 445"/>
                <a:gd name="T26" fmla="*/ 4482 w 5760"/>
                <a:gd name="T27" fmla="*/ 9 h 445"/>
                <a:gd name="T28" fmla="*/ 4378 w 5760"/>
                <a:gd name="T29" fmla="*/ 39 h 445"/>
                <a:gd name="T30" fmla="*/ 4204 w 5760"/>
                <a:gd name="T31" fmla="*/ 74 h 445"/>
                <a:gd name="T32" fmla="*/ 3988 w 5760"/>
                <a:gd name="T33" fmla="*/ 86 h 445"/>
                <a:gd name="T34" fmla="*/ 3778 w 5760"/>
                <a:gd name="T35" fmla="*/ 86 h 445"/>
                <a:gd name="T36" fmla="*/ 3622 w 5760"/>
                <a:gd name="T37" fmla="*/ 74 h 445"/>
                <a:gd name="T38" fmla="*/ 3562 w 5760"/>
                <a:gd name="T39" fmla="*/ 50 h 445"/>
                <a:gd name="T40" fmla="*/ 3496 w 5760"/>
                <a:gd name="T41" fmla="*/ 44 h 445"/>
                <a:gd name="T42" fmla="*/ 3448 w 5760"/>
                <a:gd name="T43" fmla="*/ 55 h 445"/>
                <a:gd name="T44" fmla="*/ 3388 w 5760"/>
                <a:gd name="T45" fmla="*/ 74 h 445"/>
                <a:gd name="T46" fmla="*/ 3016 w 5760"/>
                <a:gd name="T47" fmla="*/ 96 h 445"/>
                <a:gd name="T48" fmla="*/ 2828 w 5760"/>
                <a:gd name="T49" fmla="*/ 112 h 445"/>
                <a:gd name="T50" fmla="*/ 2726 w 5760"/>
                <a:gd name="T51" fmla="*/ 101 h 445"/>
                <a:gd name="T52" fmla="*/ 2694 w 5760"/>
                <a:gd name="T53" fmla="*/ 56 h 445"/>
                <a:gd name="T54" fmla="*/ 2642 w 5760"/>
                <a:gd name="T55" fmla="*/ 50 h 445"/>
                <a:gd name="T56" fmla="*/ 2542 w 5760"/>
                <a:gd name="T57" fmla="*/ 79 h 445"/>
                <a:gd name="T58" fmla="*/ 2428 w 5760"/>
                <a:gd name="T59" fmla="*/ 93 h 445"/>
                <a:gd name="T60" fmla="*/ 2306 w 5760"/>
                <a:gd name="T61" fmla="*/ 75 h 445"/>
                <a:gd name="T62" fmla="*/ 2258 w 5760"/>
                <a:gd name="T63" fmla="*/ 70 h 445"/>
                <a:gd name="T64" fmla="*/ 2169 w 5760"/>
                <a:gd name="T65" fmla="*/ 3 h 445"/>
                <a:gd name="T66" fmla="*/ 2032 w 5760"/>
                <a:gd name="T67" fmla="*/ 64 h 445"/>
                <a:gd name="T68" fmla="*/ 1778 w 5760"/>
                <a:gd name="T69" fmla="*/ 86 h 445"/>
                <a:gd name="T70" fmla="*/ 1544 w 5760"/>
                <a:gd name="T71" fmla="*/ 75 h 445"/>
                <a:gd name="T72" fmla="*/ 1466 w 5760"/>
                <a:gd name="T73" fmla="*/ 74 h 445"/>
                <a:gd name="T74" fmla="*/ 1412 w 5760"/>
                <a:gd name="T75" fmla="*/ 50 h 445"/>
                <a:gd name="T76" fmla="*/ 1358 w 5760"/>
                <a:gd name="T77" fmla="*/ 44 h 445"/>
                <a:gd name="T78" fmla="*/ 1292 w 5760"/>
                <a:gd name="T79" fmla="*/ 55 h 445"/>
                <a:gd name="T80" fmla="*/ 1124 w 5760"/>
                <a:gd name="T81" fmla="*/ 91 h 445"/>
                <a:gd name="T82" fmla="*/ 948 w 5760"/>
                <a:gd name="T83" fmla="*/ 127 h 445"/>
                <a:gd name="T84" fmla="*/ 708 w 5760"/>
                <a:gd name="T85" fmla="*/ 122 h 445"/>
                <a:gd name="T86" fmla="*/ 534 w 5760"/>
                <a:gd name="T87" fmla="*/ 80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80 h 445"/>
                <a:gd name="T98" fmla="*/ 192 w 5760"/>
                <a:gd name="T99" fmla="*/ 96 h 445"/>
                <a:gd name="T100" fmla="*/ 90 w 5760"/>
                <a:gd name="T101" fmla="*/ 96 h 445"/>
                <a:gd name="T102" fmla="*/ 0 w 5760"/>
                <a:gd name="T103" fmla="*/ 80 h 445"/>
                <a:gd name="T104" fmla="*/ 5712 w 5760"/>
                <a:gd name="T105" fmla="*/ 397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rgbClr val="000000">
                <a:alpha val="50195"/>
              </a:srgbClr>
            </a:solidFill>
            <a:ln>
              <a:noFill/>
            </a:ln>
          </p:spPr>
          <p:txBody>
            <a:bodyPr wrap="none" anchor="ctr"/>
            <a:lstStyle/>
            <a:p>
              <a:pPr defTabSz="336947">
                <a:defRPr/>
              </a:pPr>
              <a:endParaRPr lang="pl-PL" sz="1350">
                <a:solidFill>
                  <a:srgbClr val="FFFFFF"/>
                </a:solidFill>
              </a:endParaRPr>
            </a:p>
          </p:txBody>
        </p:sp>
        <p:sp>
          <p:nvSpPr>
            <p:cNvPr id="2076" name="Freeform 22">
              <a:extLst>
                <a:ext uri="{FF2B5EF4-FFF2-40B4-BE49-F238E27FC236}">
                  <a16:creationId xmlns:a16="http://schemas.microsoft.com/office/drawing/2014/main" id="{4792A768-0CE7-F51B-E4BD-F5E3CBFA5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867"/>
              <a:ext cx="5767" cy="171"/>
            </a:xfrm>
            <a:custGeom>
              <a:avLst/>
              <a:gdLst>
                <a:gd name="T0" fmla="*/ 4945 w 5770"/>
                <a:gd name="T1" fmla="*/ 50 h 174"/>
                <a:gd name="T2" fmla="*/ 4739 w 5770"/>
                <a:gd name="T3" fmla="*/ 100 h 174"/>
                <a:gd name="T4" fmla="*/ 4608 w 5770"/>
                <a:gd name="T5" fmla="*/ 75 h 174"/>
                <a:gd name="T6" fmla="*/ 4566 w 5770"/>
                <a:gd name="T7" fmla="*/ 29 h 174"/>
                <a:gd name="T8" fmla="*/ 4446 w 5770"/>
                <a:gd name="T9" fmla="*/ 29 h 174"/>
                <a:gd name="T10" fmla="*/ 4154 w 5770"/>
                <a:gd name="T11" fmla="*/ 81 h 174"/>
                <a:gd name="T12" fmla="*/ 3783 w 5770"/>
                <a:gd name="T13" fmla="*/ 88 h 174"/>
                <a:gd name="T14" fmla="*/ 3585 w 5770"/>
                <a:gd name="T15" fmla="*/ 56 h 174"/>
                <a:gd name="T16" fmla="*/ 3478 w 5770"/>
                <a:gd name="T17" fmla="*/ 44 h 174"/>
                <a:gd name="T18" fmla="*/ 3304 w 5770"/>
                <a:gd name="T19" fmla="*/ 75 h 174"/>
                <a:gd name="T20" fmla="*/ 2830 w 5770"/>
                <a:gd name="T21" fmla="*/ 116 h 174"/>
                <a:gd name="T22" fmla="*/ 2687 w 5770"/>
                <a:gd name="T23" fmla="*/ 75 h 174"/>
                <a:gd name="T24" fmla="*/ 2603 w 5770"/>
                <a:gd name="T25" fmla="*/ 72 h 174"/>
                <a:gd name="T26" fmla="*/ 2400 w 5770"/>
                <a:gd name="T27" fmla="*/ 100 h 174"/>
                <a:gd name="T28" fmla="*/ 2262 w 5770"/>
                <a:gd name="T29" fmla="*/ 68 h 174"/>
                <a:gd name="T30" fmla="*/ 2135 w 5770"/>
                <a:gd name="T31" fmla="*/ 29 h 174"/>
                <a:gd name="T32" fmla="*/ 1931 w 5770"/>
                <a:gd name="T33" fmla="*/ 88 h 174"/>
                <a:gd name="T34" fmla="*/ 1509 w 5770"/>
                <a:gd name="T35" fmla="*/ 78 h 174"/>
                <a:gd name="T36" fmla="*/ 1413 w 5770"/>
                <a:gd name="T37" fmla="*/ 44 h 174"/>
                <a:gd name="T38" fmla="*/ 1317 w 5770"/>
                <a:gd name="T39" fmla="*/ 44 h 174"/>
                <a:gd name="T40" fmla="*/ 1042 w 5770"/>
                <a:gd name="T41" fmla="*/ 116 h 174"/>
                <a:gd name="T42" fmla="*/ 652 w 5770"/>
                <a:gd name="T43" fmla="*/ 116 h 174"/>
                <a:gd name="T44" fmla="*/ 442 w 5770"/>
                <a:gd name="T45" fmla="*/ 50 h 174"/>
                <a:gd name="T46" fmla="*/ 377 w 5770"/>
                <a:gd name="T47" fmla="*/ 32 h 174"/>
                <a:gd name="T48" fmla="*/ 305 w 5770"/>
                <a:gd name="T49" fmla="*/ 81 h 174"/>
                <a:gd name="T50" fmla="*/ 144 w 5770"/>
                <a:gd name="T51" fmla="*/ 106 h 174"/>
                <a:gd name="T52" fmla="*/ 0 w 5770"/>
                <a:gd name="T53" fmla="*/ 75 h 174"/>
                <a:gd name="T54" fmla="*/ 167 w 5770"/>
                <a:gd name="T55" fmla="*/ 88 h 174"/>
                <a:gd name="T56" fmla="*/ 323 w 5770"/>
                <a:gd name="T57" fmla="*/ 68 h 174"/>
                <a:gd name="T58" fmla="*/ 383 w 5770"/>
                <a:gd name="T59" fmla="*/ 24 h 174"/>
                <a:gd name="T60" fmla="*/ 460 w 5770"/>
                <a:gd name="T61" fmla="*/ 44 h 174"/>
                <a:gd name="T62" fmla="*/ 706 w 5770"/>
                <a:gd name="T63" fmla="*/ 112 h 174"/>
                <a:gd name="T64" fmla="*/ 1084 w 5770"/>
                <a:gd name="T65" fmla="*/ 88 h 174"/>
                <a:gd name="T66" fmla="*/ 1329 w 5770"/>
                <a:gd name="T67" fmla="*/ 29 h 174"/>
                <a:gd name="T68" fmla="*/ 1425 w 5770"/>
                <a:gd name="T69" fmla="*/ 32 h 174"/>
                <a:gd name="T70" fmla="*/ 1545 w 5770"/>
                <a:gd name="T71" fmla="*/ 72 h 174"/>
                <a:gd name="T72" fmla="*/ 1955 w 5770"/>
                <a:gd name="T73" fmla="*/ 75 h 174"/>
                <a:gd name="T74" fmla="*/ 2219 w 5770"/>
                <a:gd name="T75" fmla="*/ 3 h 174"/>
                <a:gd name="T76" fmla="*/ 2334 w 5770"/>
                <a:gd name="T77" fmla="*/ 78 h 174"/>
                <a:gd name="T78" fmla="*/ 2543 w 5770"/>
                <a:gd name="T79" fmla="*/ 75 h 174"/>
                <a:gd name="T80" fmla="*/ 2699 w 5770"/>
                <a:gd name="T81" fmla="*/ 24 h 174"/>
                <a:gd name="T82" fmla="*/ 2776 w 5770"/>
                <a:gd name="T83" fmla="*/ 100 h 174"/>
                <a:gd name="T84" fmla="*/ 3095 w 5770"/>
                <a:gd name="T85" fmla="*/ 78 h 174"/>
                <a:gd name="T86" fmla="*/ 3454 w 5770"/>
                <a:gd name="T87" fmla="*/ 32 h 174"/>
                <a:gd name="T88" fmla="*/ 3550 w 5770"/>
                <a:gd name="T89" fmla="*/ 29 h 174"/>
                <a:gd name="T90" fmla="*/ 3699 w 5770"/>
                <a:gd name="T91" fmla="*/ 72 h 174"/>
                <a:gd name="T92" fmla="*/ 4046 w 5770"/>
                <a:gd name="T93" fmla="*/ 78 h 174"/>
                <a:gd name="T94" fmla="*/ 4387 w 5770"/>
                <a:gd name="T95" fmla="*/ 29 h 174"/>
                <a:gd name="T96" fmla="*/ 4542 w 5770"/>
                <a:gd name="T97" fmla="*/ 6 h 174"/>
                <a:gd name="T98" fmla="*/ 4596 w 5770"/>
                <a:gd name="T99" fmla="*/ 44 h 174"/>
                <a:gd name="T100" fmla="*/ 4692 w 5770"/>
                <a:gd name="T101" fmla="*/ 81 h 174"/>
                <a:gd name="T102" fmla="*/ 4879 w 5770"/>
                <a:gd name="T103" fmla="*/ 68 h 174"/>
                <a:gd name="T104" fmla="*/ 5070 w 5770"/>
                <a:gd name="T105" fmla="*/ 14 h 174"/>
                <a:gd name="T106" fmla="*/ 5232 w 5770"/>
                <a:gd name="T107" fmla="*/ 9 h 174"/>
                <a:gd name="T108" fmla="*/ 5405 w 5770"/>
                <a:gd name="T109" fmla="*/ 29 h 174"/>
                <a:gd name="T110" fmla="*/ 5417 w 5770"/>
                <a:gd name="T111" fmla="*/ 56 h 174"/>
                <a:gd name="T112" fmla="*/ 5608 w 5770"/>
                <a:gd name="T113" fmla="*/ 72 h 174"/>
                <a:gd name="T114" fmla="*/ 5662 w 5770"/>
                <a:gd name="T115" fmla="*/ 78 h 174"/>
                <a:gd name="T116" fmla="*/ 5429 w 5770"/>
                <a:gd name="T117" fmla="*/ 72 h 174"/>
                <a:gd name="T118" fmla="*/ 5405 w 5770"/>
                <a:gd name="T119" fmla="*/ 44 h 174"/>
                <a:gd name="T120" fmla="*/ 5345 w 5770"/>
                <a:gd name="T121" fmla="*/ 29 h 174"/>
                <a:gd name="T122" fmla="*/ 5171 w 5770"/>
                <a:gd name="T123" fmla="*/ 24 h 17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70707"/>
                </a:gs>
                <a:gs pos="50000">
                  <a:srgbClr val="000000"/>
                </a:gs>
                <a:gs pos="100000">
                  <a:srgbClr val="070707"/>
                </a:gs>
              </a:gsLst>
              <a:lin ang="10800000" scaled="1"/>
            </a:gradFill>
            <a:ln>
              <a:noFill/>
            </a:ln>
          </p:spPr>
          <p:txBody>
            <a:bodyPr wrap="none" anchor="ctr"/>
            <a:lstStyle/>
            <a:p>
              <a:pPr defTabSz="336947">
                <a:defRPr/>
              </a:pPr>
              <a:endParaRPr lang="pl-PL" sz="1350">
                <a:solidFill>
                  <a:srgbClr val="FFFFFF"/>
                </a:solidFill>
              </a:endParaRPr>
            </a:p>
          </p:txBody>
        </p:sp>
      </p:grpSp>
      <p:sp>
        <p:nvSpPr>
          <p:cNvPr id="2071" name="Rectangle 23">
            <a:extLst>
              <a:ext uri="{FF2B5EF4-FFF2-40B4-BE49-F238E27FC236}">
                <a16:creationId xmlns:a16="http://schemas.microsoft.com/office/drawing/2014/main" id="{B38E1792-13CF-F087-591D-BFE4C5EFCC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600200"/>
            <a:ext cx="10356851" cy="1824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Kliknij, aby edytować format tekstu tytułu</a:t>
            </a:r>
          </a:p>
        </p:txBody>
      </p:sp>
      <p:sp>
        <p:nvSpPr>
          <p:cNvPr id="2072" name="Rectangle 24">
            <a:extLst>
              <a:ext uri="{FF2B5EF4-FFF2-40B4-BE49-F238E27FC236}">
                <a16:creationId xmlns:a16="http://schemas.microsoft.com/office/drawing/2014/main" id="{69F09554-464C-1499-5DE2-886746FAD7D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9"/>
            <a:ext cx="2838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defTabSz="336947" eaLnBrk="1" hangingPunct="1">
              <a:buClrTx/>
              <a:buSzPct val="100000"/>
              <a:buFontTx/>
              <a:buNone/>
              <a:tabLst>
                <a:tab pos="542925" algn="l"/>
                <a:tab pos="1085850" algn="l"/>
              </a:tabLst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73" name="Rectangle 25">
            <a:extLst>
              <a:ext uri="{FF2B5EF4-FFF2-40B4-BE49-F238E27FC236}">
                <a16:creationId xmlns:a16="http://schemas.microsoft.com/office/drawing/2014/main" id="{CB4D1AE0-921E-02AE-A671-32B4B9EB51D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165600" y="6248400"/>
            <a:ext cx="3854451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336947" eaLnBrk="1" hangingPunct="1">
              <a:buClrTx/>
              <a:buSzPct val="100000"/>
              <a:buFontTx/>
              <a:buNone/>
              <a:tabLst>
                <a:tab pos="542925" algn="l"/>
                <a:tab pos="1085850" algn="l"/>
                <a:tab pos="1628775" algn="l"/>
              </a:tabLst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148CE9C2-A524-1255-A18E-C53A00446FF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0" y="6243639"/>
            <a:ext cx="2838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defTabSz="336947" eaLnBrk="1" hangingPunct="1">
              <a:buClrTx/>
              <a:buSzPct val="100000"/>
              <a:buFontTx/>
              <a:buNone/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BF8CD46A-A56B-4FF2-B81A-82D85FC85D3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2075" name="Rectangle 27">
            <a:extLst>
              <a:ext uri="{FF2B5EF4-FFF2-40B4-BE49-F238E27FC236}">
                <a16:creationId xmlns:a16="http://schemas.microsoft.com/office/drawing/2014/main" id="{3E44182C-0C21-59DA-573D-1A4C3482B7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66451" cy="452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Kliknij, aby edytować format tekstu konspektu</a:t>
            </a:r>
          </a:p>
          <a:p>
            <a:pPr lvl="1"/>
            <a:r>
              <a:rPr lang="en-GB"/>
              <a:t>Drugi poziom konspektu</a:t>
            </a:r>
          </a:p>
          <a:p>
            <a:pPr lvl="2"/>
            <a:r>
              <a:rPr lang="en-GB"/>
              <a:t>Trzeci poziom konspektu</a:t>
            </a:r>
          </a:p>
          <a:p>
            <a:pPr lvl="3"/>
            <a:r>
              <a:rPr lang="en-GB"/>
              <a:t>Czwarty poziom konspektu</a:t>
            </a:r>
          </a:p>
          <a:p>
            <a:pPr lvl="4"/>
            <a:r>
              <a:rPr lang="en-GB"/>
              <a:t>Piąty poziom konspektu</a:t>
            </a:r>
          </a:p>
          <a:p>
            <a:pPr lvl="4"/>
            <a:r>
              <a:rPr lang="en-GB"/>
              <a:t>Szósty poziom konspektu</a:t>
            </a:r>
          </a:p>
          <a:p>
            <a:pPr lvl="4"/>
            <a:r>
              <a:rPr lang="en-GB"/>
              <a:t>Siódmy poziom konspektu</a:t>
            </a:r>
          </a:p>
          <a:p>
            <a:pPr lvl="4"/>
            <a:r>
              <a:rPr lang="en-GB"/>
              <a:t>Ósmy poziom konspektu</a:t>
            </a:r>
          </a:p>
          <a:p>
            <a:pPr lvl="4"/>
            <a:r>
              <a:rPr lang="en-GB"/>
              <a:t>Dziewiąty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145853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txStyles>
    <p:titleStyle>
      <a:lvl1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2pPr>
      <a:lvl3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3pPr>
      <a:lvl4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4pPr>
      <a:lvl5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5pPr>
      <a:lvl6pPr marL="18859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6pPr>
      <a:lvl7pPr marL="22288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7pPr>
      <a:lvl8pPr marL="25717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8pPr>
      <a:lvl9pPr marL="29146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itchFamily="32" charset="0"/>
          <a:cs typeface="Arial" charset="0"/>
        </a:defRPr>
      </a:lvl9pPr>
    </p:titleStyle>
    <p:bodyStyle>
      <a:lvl1pPr marL="257175" indent="-257175" algn="l" defTabSz="33655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57213" indent="-214313" algn="l" defTabSz="336550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1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857250" indent="-171450" algn="l" defTabSz="33655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200150" indent="-171450" algn="l" defTabSz="33655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1543050" indent="-171450" algn="l" defTabSz="33655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18859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2288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25717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2914650" indent="-171450" algn="l" defTabSz="336947" rtl="0" fontAlgn="base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">
            <a:extLst>
              <a:ext uri="{FF2B5EF4-FFF2-40B4-BE49-F238E27FC236}">
                <a16:creationId xmlns:a16="http://schemas.microsoft.com/office/drawing/2014/main" id="{BF953C32-E4A6-66FB-5856-C48B8D6CF488}"/>
              </a:ext>
            </a:extLst>
          </p:cNvPr>
          <p:cNvGrpSpPr>
            <a:grpSpLocks/>
          </p:cNvGrpSpPr>
          <p:nvPr/>
        </p:nvGrpSpPr>
        <p:grpSpPr bwMode="auto">
          <a:xfrm>
            <a:off x="0" y="1"/>
            <a:ext cx="12208933" cy="6854825"/>
            <a:chOff x="0" y="0"/>
            <a:chExt cx="5768" cy="4318"/>
          </a:xfrm>
        </p:grpSpPr>
        <p:sp>
          <p:nvSpPr>
            <p:cNvPr id="1032" name="Rectangle 2">
              <a:extLst>
                <a:ext uri="{FF2B5EF4-FFF2-40B4-BE49-F238E27FC236}">
                  <a16:creationId xmlns:a16="http://schemas.microsoft.com/office/drawing/2014/main" id="{388D2181-83BB-7634-D2EE-91B4232E9D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1"/>
              <a:ext cx="526" cy="4317"/>
            </a:xfrm>
            <a:prstGeom prst="rect">
              <a:avLst/>
            </a:prstGeom>
            <a:gradFill rotWithShape="0">
              <a:gsLst>
                <a:gs pos="0">
                  <a:srgbClr val="0E0E0E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5ECE3E85-1402-17E6-C21C-EED010F31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34" name="Rectangle 4">
              <a:extLst>
                <a:ext uri="{FF2B5EF4-FFF2-40B4-BE49-F238E27FC236}">
                  <a16:creationId xmlns:a16="http://schemas.microsoft.com/office/drawing/2014/main" id="{A220C650-6824-2933-AEED-EF67EBC428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0"/>
              <a:ext cx="43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35" name="Rectangle 5">
              <a:extLst>
                <a:ext uri="{FF2B5EF4-FFF2-40B4-BE49-F238E27FC236}">
                  <a16:creationId xmlns:a16="http://schemas.microsoft.com/office/drawing/2014/main" id="{5517883D-08B7-C272-9E22-D7F74ADE20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0"/>
              <a:ext cx="238" cy="4318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36" name="Rectangle 6">
              <a:extLst>
                <a:ext uri="{FF2B5EF4-FFF2-40B4-BE49-F238E27FC236}">
                  <a16:creationId xmlns:a16="http://schemas.microsoft.com/office/drawing/2014/main" id="{1E5D4241-E0C8-7229-82A4-080D7409D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0"/>
              <a:ext cx="38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37" name="Rectangle 7">
              <a:extLst>
                <a:ext uri="{FF2B5EF4-FFF2-40B4-BE49-F238E27FC236}">
                  <a16:creationId xmlns:a16="http://schemas.microsoft.com/office/drawing/2014/main" id="{86DD137B-8107-93D5-C62F-515411689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0"/>
              <a:ext cx="574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38" name="Rectangle 8">
              <a:extLst>
                <a:ext uri="{FF2B5EF4-FFF2-40B4-BE49-F238E27FC236}">
                  <a16:creationId xmlns:a16="http://schemas.microsoft.com/office/drawing/2014/main" id="{488EE5CD-10FE-151F-6ABB-A39E0FEE9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511B00"/>
                </a:gs>
                <a:gs pos="50000">
                  <a:srgbClr val="602000"/>
                </a:gs>
                <a:gs pos="100000">
                  <a:srgbClr val="511B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39" name="Rectangle 9">
              <a:extLst>
                <a:ext uri="{FF2B5EF4-FFF2-40B4-BE49-F238E27FC236}">
                  <a16:creationId xmlns:a16="http://schemas.microsoft.com/office/drawing/2014/main" id="{AD4A2025-76AB-5407-EDB1-6D83FCEB7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6" cy="4318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40" name="Rectangle 10">
              <a:extLst>
                <a:ext uri="{FF2B5EF4-FFF2-40B4-BE49-F238E27FC236}">
                  <a16:creationId xmlns:a16="http://schemas.microsoft.com/office/drawing/2014/main" id="{544EA70B-6FB0-8244-77D9-7A54FD5FC6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41" name="Rectangle 11">
              <a:extLst>
                <a:ext uri="{FF2B5EF4-FFF2-40B4-BE49-F238E27FC236}">
                  <a16:creationId xmlns:a16="http://schemas.microsoft.com/office/drawing/2014/main" id="{D4A09F0B-2345-BB51-30A5-717FCC8C1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42" name="Rectangle 12">
              <a:extLst>
                <a:ext uri="{FF2B5EF4-FFF2-40B4-BE49-F238E27FC236}">
                  <a16:creationId xmlns:a16="http://schemas.microsoft.com/office/drawing/2014/main" id="{26CE9332-3693-E938-348D-D7CEAC9680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0"/>
              <a:ext cx="142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43" name="Rectangle 13">
              <a:extLst>
                <a:ext uri="{FF2B5EF4-FFF2-40B4-BE49-F238E27FC236}">
                  <a16:creationId xmlns:a16="http://schemas.microsoft.com/office/drawing/2014/main" id="{79C0E8C3-CAC5-E1B8-AF47-9369AF917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0"/>
              <a:ext cx="250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44" name="Rectangle 14">
              <a:extLst>
                <a:ext uri="{FF2B5EF4-FFF2-40B4-BE49-F238E27FC236}">
                  <a16:creationId xmlns:a16="http://schemas.microsoft.com/office/drawing/2014/main" id="{6102EA3A-1910-DA09-2095-AD39A75CFB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0"/>
              <a:ext cx="142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45" name="Rectangle 15">
              <a:extLst>
                <a:ext uri="{FF2B5EF4-FFF2-40B4-BE49-F238E27FC236}">
                  <a16:creationId xmlns:a16="http://schemas.microsoft.com/office/drawing/2014/main" id="{29128419-F3FC-9268-C2D2-06CACA3A07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0"/>
              <a:ext cx="670" cy="4318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46" name="Rectangle 16">
              <a:extLst>
                <a:ext uri="{FF2B5EF4-FFF2-40B4-BE49-F238E27FC236}">
                  <a16:creationId xmlns:a16="http://schemas.microsoft.com/office/drawing/2014/main" id="{3BCDC62A-008B-A951-42C3-6F51BCFD5E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0"/>
              <a:ext cx="62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5000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47" name="Rectangle 17">
              <a:extLst>
                <a:ext uri="{FF2B5EF4-FFF2-40B4-BE49-F238E27FC236}">
                  <a16:creationId xmlns:a16="http://schemas.microsoft.com/office/drawing/2014/main" id="{92D6A1B1-1F9F-4E14-7119-836D951D14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48" name="Rectangle 18">
              <a:extLst>
                <a:ext uri="{FF2B5EF4-FFF2-40B4-BE49-F238E27FC236}">
                  <a16:creationId xmlns:a16="http://schemas.microsoft.com/office/drawing/2014/main" id="{AA64C7C3-381B-4E84-12DC-E64CA38CE3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49" name="Rectangle 19">
              <a:extLst>
                <a:ext uri="{FF2B5EF4-FFF2-40B4-BE49-F238E27FC236}">
                  <a16:creationId xmlns:a16="http://schemas.microsoft.com/office/drawing/2014/main" id="{D848F29F-43EB-D3E9-78BD-C46E0C2338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" y="0"/>
              <a:ext cx="15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50" name="Rectangle 20">
              <a:extLst>
                <a:ext uri="{FF2B5EF4-FFF2-40B4-BE49-F238E27FC236}">
                  <a16:creationId xmlns:a16="http://schemas.microsoft.com/office/drawing/2014/main" id="{0F3491EB-69C7-FC94-C601-38B0879858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6" y="0"/>
              <a:ext cx="334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336947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350">
                <a:solidFill>
                  <a:srgbClr val="FFFFFF"/>
                </a:solidFill>
              </a:endParaRPr>
            </a:p>
          </p:txBody>
        </p:sp>
        <p:sp>
          <p:nvSpPr>
            <p:cNvPr id="1051" name="Freeform 21">
              <a:extLst>
                <a:ext uri="{FF2B5EF4-FFF2-40B4-BE49-F238E27FC236}">
                  <a16:creationId xmlns:a16="http://schemas.microsoft.com/office/drawing/2014/main" id="{E457C233-6971-09FD-408B-ABABBB6872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3875"/>
              <a:ext cx="5758" cy="443"/>
            </a:xfrm>
            <a:custGeom>
              <a:avLst/>
              <a:gdLst>
                <a:gd name="T0" fmla="*/ 5670 w 5760"/>
                <a:gd name="T1" fmla="*/ 86 h 445"/>
                <a:gd name="T2" fmla="*/ 5478 w 5760"/>
                <a:gd name="T3" fmla="*/ 86 h 445"/>
                <a:gd name="T4" fmla="*/ 5424 w 5760"/>
                <a:gd name="T5" fmla="*/ 76 h 445"/>
                <a:gd name="T6" fmla="*/ 5418 w 5760"/>
                <a:gd name="T7" fmla="*/ 65 h 445"/>
                <a:gd name="T8" fmla="*/ 5412 w 5760"/>
                <a:gd name="T9" fmla="*/ 44 h 445"/>
                <a:gd name="T10" fmla="*/ 5384 w 5760"/>
                <a:gd name="T11" fmla="*/ 18 h 445"/>
                <a:gd name="T12" fmla="*/ 5302 w 5760"/>
                <a:gd name="T13" fmla="*/ 7 h 445"/>
                <a:gd name="T14" fmla="*/ 5021 w 5760"/>
                <a:gd name="T15" fmla="*/ 22 h 445"/>
                <a:gd name="T16" fmla="*/ 4956 w 5760"/>
                <a:gd name="T17" fmla="*/ 55 h 445"/>
                <a:gd name="T18" fmla="*/ 4824 w 5760"/>
                <a:gd name="T19" fmla="*/ 102 h 445"/>
                <a:gd name="T20" fmla="*/ 4710 w 5760"/>
                <a:gd name="T21" fmla="*/ 111 h 445"/>
                <a:gd name="T22" fmla="*/ 4632 w 5760"/>
                <a:gd name="T23" fmla="*/ 91 h 445"/>
                <a:gd name="T24" fmla="*/ 4568 w 5760"/>
                <a:gd name="T25" fmla="*/ 25 h 445"/>
                <a:gd name="T26" fmla="*/ 4484 w 5760"/>
                <a:gd name="T27" fmla="*/ 9 h 445"/>
                <a:gd name="T28" fmla="*/ 4380 w 5760"/>
                <a:gd name="T29" fmla="*/ 39 h 445"/>
                <a:gd name="T30" fmla="*/ 4221 w 5760"/>
                <a:gd name="T31" fmla="*/ 81 h 445"/>
                <a:gd name="T32" fmla="*/ 4005 w 5760"/>
                <a:gd name="T33" fmla="*/ 102 h 445"/>
                <a:gd name="T34" fmla="*/ 3795 w 5760"/>
                <a:gd name="T35" fmla="*/ 102 h 445"/>
                <a:gd name="T36" fmla="*/ 3639 w 5760"/>
                <a:gd name="T37" fmla="*/ 76 h 445"/>
                <a:gd name="T38" fmla="*/ 3579 w 5760"/>
                <a:gd name="T39" fmla="*/ 50 h 445"/>
                <a:gd name="T40" fmla="*/ 3513 w 5760"/>
                <a:gd name="T41" fmla="*/ 44 h 445"/>
                <a:gd name="T42" fmla="*/ 3465 w 5760"/>
                <a:gd name="T43" fmla="*/ 55 h 445"/>
                <a:gd name="T44" fmla="*/ 3405 w 5760"/>
                <a:gd name="T45" fmla="*/ 76 h 445"/>
                <a:gd name="T46" fmla="*/ 3033 w 5760"/>
                <a:gd name="T47" fmla="*/ 111 h 445"/>
                <a:gd name="T48" fmla="*/ 2829 w 5760"/>
                <a:gd name="T49" fmla="*/ 113 h 445"/>
                <a:gd name="T50" fmla="*/ 2727 w 5760"/>
                <a:gd name="T51" fmla="*/ 111 h 445"/>
                <a:gd name="T52" fmla="*/ 2695 w 5760"/>
                <a:gd name="T53" fmla="*/ 56 h 445"/>
                <a:gd name="T54" fmla="*/ 2643 w 5760"/>
                <a:gd name="T55" fmla="*/ 50 h 445"/>
                <a:gd name="T56" fmla="*/ 2543 w 5760"/>
                <a:gd name="T57" fmla="*/ 95 h 445"/>
                <a:gd name="T58" fmla="*/ 2429 w 5760"/>
                <a:gd name="T59" fmla="*/ 109 h 445"/>
                <a:gd name="T60" fmla="*/ 2307 w 5760"/>
                <a:gd name="T61" fmla="*/ 91 h 445"/>
                <a:gd name="T62" fmla="*/ 2259 w 5760"/>
                <a:gd name="T63" fmla="*/ 70 h 445"/>
                <a:gd name="T64" fmla="*/ 2170 w 5760"/>
                <a:gd name="T65" fmla="*/ 3 h 445"/>
                <a:gd name="T66" fmla="*/ 2033 w 5760"/>
                <a:gd name="T67" fmla="*/ 64 h 445"/>
                <a:gd name="T68" fmla="*/ 1779 w 5760"/>
                <a:gd name="T69" fmla="*/ 102 h 445"/>
                <a:gd name="T70" fmla="*/ 1545 w 5760"/>
                <a:gd name="T71" fmla="*/ 91 h 445"/>
                <a:gd name="T72" fmla="*/ 1467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28 h 445"/>
                <a:gd name="T84" fmla="*/ 708 w 5760"/>
                <a:gd name="T85" fmla="*/ 123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1 h 445"/>
                <a:gd name="T100" fmla="*/ 90 w 5760"/>
                <a:gd name="T101" fmla="*/ 111 h 445"/>
                <a:gd name="T102" fmla="*/ 0 w 5760"/>
                <a:gd name="T103" fmla="*/ 96 h 445"/>
                <a:gd name="T104" fmla="*/ 5730 w 5760"/>
                <a:gd name="T105" fmla="*/ 41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rgbClr val="000000">
                <a:alpha val="50195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336947">
                <a:defRPr/>
              </a:pPr>
              <a:endParaRPr lang="pl-PL" sz="1350">
                <a:solidFill>
                  <a:srgbClr val="FFFFFF"/>
                </a:solidFill>
              </a:endParaRPr>
            </a:p>
          </p:txBody>
        </p:sp>
        <p:sp>
          <p:nvSpPr>
            <p:cNvPr id="1052" name="Freeform 22">
              <a:extLst>
                <a:ext uri="{FF2B5EF4-FFF2-40B4-BE49-F238E27FC236}">
                  <a16:creationId xmlns:a16="http://schemas.microsoft.com/office/drawing/2014/main" id="{BBFBFA2E-3728-7380-7416-C907ACB19A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867"/>
              <a:ext cx="5768" cy="172"/>
            </a:xfrm>
            <a:custGeom>
              <a:avLst/>
              <a:gdLst>
                <a:gd name="T0" fmla="*/ 4963 w 5770"/>
                <a:gd name="T1" fmla="*/ 51 h 174"/>
                <a:gd name="T2" fmla="*/ 4741 w 5770"/>
                <a:gd name="T3" fmla="*/ 116 h 174"/>
                <a:gd name="T4" fmla="*/ 4610 w 5770"/>
                <a:gd name="T5" fmla="*/ 81 h 174"/>
                <a:gd name="T6" fmla="*/ 4568 w 5770"/>
                <a:gd name="T7" fmla="*/ 36 h 174"/>
                <a:gd name="T8" fmla="*/ 4448 w 5770"/>
                <a:gd name="T9" fmla="*/ 30 h 174"/>
                <a:gd name="T10" fmla="*/ 4171 w 5770"/>
                <a:gd name="T11" fmla="*/ 93 h 174"/>
                <a:gd name="T12" fmla="*/ 3800 w 5770"/>
                <a:gd name="T13" fmla="*/ 105 h 174"/>
                <a:gd name="T14" fmla="*/ 3602 w 5770"/>
                <a:gd name="T15" fmla="*/ 57 h 174"/>
                <a:gd name="T16" fmla="*/ 3495 w 5770"/>
                <a:gd name="T17" fmla="*/ 45 h 174"/>
                <a:gd name="T18" fmla="*/ 3321 w 5770"/>
                <a:gd name="T19" fmla="*/ 81 h 174"/>
                <a:gd name="T20" fmla="*/ 2831 w 5770"/>
                <a:gd name="T21" fmla="*/ 125 h 174"/>
                <a:gd name="T22" fmla="*/ 2688 w 5770"/>
                <a:gd name="T23" fmla="*/ 81 h 174"/>
                <a:gd name="T24" fmla="*/ 2604 w 5770"/>
                <a:gd name="T25" fmla="*/ 75 h 174"/>
                <a:gd name="T26" fmla="*/ 2401 w 5770"/>
                <a:gd name="T27" fmla="*/ 116 h 174"/>
                <a:gd name="T28" fmla="*/ 2263 w 5770"/>
                <a:gd name="T29" fmla="*/ 69 h 174"/>
                <a:gd name="T30" fmla="*/ 2136 w 5770"/>
                <a:gd name="T31" fmla="*/ 36 h 174"/>
                <a:gd name="T32" fmla="*/ 1932 w 5770"/>
                <a:gd name="T33" fmla="*/ 105 h 174"/>
                <a:gd name="T34" fmla="*/ 1510 w 5770"/>
                <a:gd name="T35" fmla="*/ 87 h 174"/>
                <a:gd name="T36" fmla="*/ 1429 w 5770"/>
                <a:gd name="T37" fmla="*/ 45 h 174"/>
                <a:gd name="T38" fmla="*/ 1333 w 5770"/>
                <a:gd name="T39" fmla="*/ 45 h 174"/>
                <a:gd name="T40" fmla="*/ 1058 w 5770"/>
                <a:gd name="T41" fmla="*/ 125 h 174"/>
                <a:gd name="T42" fmla="*/ 652 w 5770"/>
                <a:gd name="T43" fmla="*/ 125 h 174"/>
                <a:gd name="T44" fmla="*/ 442 w 5770"/>
                <a:gd name="T45" fmla="*/ 51 h 174"/>
                <a:gd name="T46" fmla="*/ 377 w 5770"/>
                <a:gd name="T47" fmla="*/ 43 h 174"/>
                <a:gd name="T48" fmla="*/ 305 w 5770"/>
                <a:gd name="T49" fmla="*/ 93 h 174"/>
                <a:gd name="T50" fmla="*/ 144 w 5770"/>
                <a:gd name="T51" fmla="*/ 119 h 174"/>
                <a:gd name="T52" fmla="*/ 0 w 5770"/>
                <a:gd name="T53" fmla="*/ 81 h 174"/>
                <a:gd name="T54" fmla="*/ 167 w 5770"/>
                <a:gd name="T55" fmla="*/ 105 h 174"/>
                <a:gd name="T56" fmla="*/ 323 w 5770"/>
                <a:gd name="T57" fmla="*/ 69 h 174"/>
                <a:gd name="T58" fmla="*/ 383 w 5770"/>
                <a:gd name="T59" fmla="*/ 24 h 174"/>
                <a:gd name="T60" fmla="*/ 460 w 5770"/>
                <a:gd name="T61" fmla="*/ 45 h 174"/>
                <a:gd name="T62" fmla="*/ 706 w 5770"/>
                <a:gd name="T63" fmla="*/ 122 h 174"/>
                <a:gd name="T64" fmla="*/ 1100 w 5770"/>
                <a:gd name="T65" fmla="*/ 105 h 174"/>
                <a:gd name="T66" fmla="*/ 1345 w 5770"/>
                <a:gd name="T67" fmla="*/ 36 h 174"/>
                <a:gd name="T68" fmla="*/ 1441 w 5770"/>
                <a:gd name="T69" fmla="*/ 43 h 174"/>
                <a:gd name="T70" fmla="*/ 1546 w 5770"/>
                <a:gd name="T71" fmla="*/ 75 h 174"/>
                <a:gd name="T72" fmla="*/ 1956 w 5770"/>
                <a:gd name="T73" fmla="*/ 81 h 174"/>
                <a:gd name="T74" fmla="*/ 2220 w 5770"/>
                <a:gd name="T75" fmla="*/ 3 h 174"/>
                <a:gd name="T76" fmla="*/ 2335 w 5770"/>
                <a:gd name="T77" fmla="*/ 87 h 174"/>
                <a:gd name="T78" fmla="*/ 2544 w 5770"/>
                <a:gd name="T79" fmla="*/ 81 h 174"/>
                <a:gd name="T80" fmla="*/ 2700 w 5770"/>
                <a:gd name="T81" fmla="*/ 24 h 174"/>
                <a:gd name="T82" fmla="*/ 2777 w 5770"/>
                <a:gd name="T83" fmla="*/ 116 h 174"/>
                <a:gd name="T84" fmla="*/ 3112 w 5770"/>
                <a:gd name="T85" fmla="*/ 87 h 174"/>
                <a:gd name="T86" fmla="*/ 3471 w 5770"/>
                <a:gd name="T87" fmla="*/ 43 h 174"/>
                <a:gd name="T88" fmla="*/ 3567 w 5770"/>
                <a:gd name="T89" fmla="*/ 42 h 174"/>
                <a:gd name="T90" fmla="*/ 3716 w 5770"/>
                <a:gd name="T91" fmla="*/ 75 h 174"/>
                <a:gd name="T92" fmla="*/ 4063 w 5770"/>
                <a:gd name="T93" fmla="*/ 87 h 174"/>
                <a:gd name="T94" fmla="*/ 4389 w 5770"/>
                <a:gd name="T95" fmla="*/ 30 h 174"/>
                <a:gd name="T96" fmla="*/ 4544 w 5770"/>
                <a:gd name="T97" fmla="*/ 6 h 174"/>
                <a:gd name="T98" fmla="*/ 4598 w 5770"/>
                <a:gd name="T99" fmla="*/ 45 h 174"/>
                <a:gd name="T100" fmla="*/ 4694 w 5770"/>
                <a:gd name="T101" fmla="*/ 93 h 174"/>
                <a:gd name="T102" fmla="*/ 4897 w 5770"/>
                <a:gd name="T103" fmla="*/ 69 h 174"/>
                <a:gd name="T104" fmla="*/ 5088 w 5770"/>
                <a:gd name="T105" fmla="*/ 14 h 174"/>
                <a:gd name="T106" fmla="*/ 5250 w 5770"/>
                <a:gd name="T107" fmla="*/ 9 h 174"/>
                <a:gd name="T108" fmla="*/ 5423 w 5770"/>
                <a:gd name="T109" fmla="*/ 36 h 174"/>
                <a:gd name="T110" fmla="*/ 5435 w 5770"/>
                <a:gd name="T111" fmla="*/ 57 h 174"/>
                <a:gd name="T112" fmla="*/ 5626 w 5770"/>
                <a:gd name="T113" fmla="*/ 75 h 174"/>
                <a:gd name="T114" fmla="*/ 5680 w 5770"/>
                <a:gd name="T115" fmla="*/ 87 h 174"/>
                <a:gd name="T116" fmla="*/ 5447 w 5770"/>
                <a:gd name="T117" fmla="*/ 75 h 174"/>
                <a:gd name="T118" fmla="*/ 5423 w 5770"/>
                <a:gd name="T119" fmla="*/ 45 h 174"/>
                <a:gd name="T120" fmla="*/ 5363 w 5770"/>
                <a:gd name="T121" fmla="*/ 30 h 174"/>
                <a:gd name="T122" fmla="*/ 5189 w 5770"/>
                <a:gd name="T123" fmla="*/ 24 h 17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70707"/>
                </a:gs>
                <a:gs pos="50000">
                  <a:srgbClr val="000000"/>
                </a:gs>
                <a:gs pos="100000">
                  <a:srgbClr val="070707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336947">
                <a:defRPr/>
              </a:pPr>
              <a:endParaRPr lang="pl-PL" sz="1350">
                <a:solidFill>
                  <a:srgbClr val="FFFFFF"/>
                </a:solidFill>
              </a:endParaRPr>
            </a:p>
          </p:txBody>
        </p:sp>
      </p:grpSp>
      <p:sp>
        <p:nvSpPr>
          <p:cNvPr id="2071" name="Rectangle 23">
            <a:extLst>
              <a:ext uri="{FF2B5EF4-FFF2-40B4-BE49-F238E27FC236}">
                <a16:creationId xmlns:a16="http://schemas.microsoft.com/office/drawing/2014/main" id="{363203F2-15FA-8AB8-3EF8-7A441D192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1600201"/>
            <a:ext cx="10358967" cy="18256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tytułu</a:t>
            </a:r>
          </a:p>
        </p:txBody>
      </p:sp>
      <p:sp>
        <p:nvSpPr>
          <p:cNvPr id="2072" name="Rectangle 24">
            <a:extLst>
              <a:ext uri="{FF2B5EF4-FFF2-40B4-BE49-F238E27FC236}">
                <a16:creationId xmlns:a16="http://schemas.microsoft.com/office/drawing/2014/main" id="{A4ADFC93-B68E-D05D-4757-CF49E6D3E29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9"/>
            <a:ext cx="2840567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defTabSz="336947" eaLnBrk="1" hangingPunct="1">
              <a:buClrTx/>
              <a:buSzPct val="100000"/>
              <a:buFontTx/>
              <a:buNone/>
              <a:tabLst>
                <a:tab pos="542925" algn="l"/>
                <a:tab pos="1085850" algn="l"/>
              </a:tabLst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73" name="Rectangle 25">
            <a:extLst>
              <a:ext uri="{FF2B5EF4-FFF2-40B4-BE49-F238E27FC236}">
                <a16:creationId xmlns:a16="http://schemas.microsoft.com/office/drawing/2014/main" id="{4F1B0A80-0C00-69AD-DDBC-F47744617B4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8401"/>
            <a:ext cx="3856567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336947" eaLnBrk="1" hangingPunct="1">
              <a:buClrTx/>
              <a:buSzPct val="100000"/>
              <a:buFontTx/>
              <a:buNone/>
              <a:tabLst>
                <a:tab pos="542925" algn="l"/>
                <a:tab pos="1085850" algn="l"/>
                <a:tab pos="1628775" algn="l"/>
              </a:tabLst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CAEE25D4-D079-1A0C-3245-55DE567BBAA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3639"/>
            <a:ext cx="2840567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defTabSz="336947" eaLnBrk="1" hangingPunct="1">
              <a:buClrTx/>
              <a:buSzPct val="100000"/>
              <a:buFontTx/>
              <a:buNone/>
              <a:tabLst>
                <a:tab pos="542925" algn="l"/>
                <a:tab pos="1085850" algn="l"/>
              </a:tabLst>
              <a:defRPr sz="75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2F1F4415-1915-4B97-ACDE-CB04462680C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2075" name="Rectangle 27">
            <a:extLst>
              <a:ext uri="{FF2B5EF4-FFF2-40B4-BE49-F238E27FC236}">
                <a16:creationId xmlns:a16="http://schemas.microsoft.com/office/drawing/2014/main" id="{C318D586-07D6-B2E3-2D07-0023215B45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4963"/>
            <a:ext cx="10968567" cy="45227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konspektu</a:t>
            </a:r>
          </a:p>
          <a:p>
            <a:pPr lvl="1"/>
            <a:r>
              <a:rPr lang="en-GB" altLang="pl-PL"/>
              <a:t>Drugi poziom konspektu</a:t>
            </a:r>
          </a:p>
          <a:p>
            <a:pPr lvl="2"/>
            <a:r>
              <a:rPr lang="en-GB" altLang="pl-PL"/>
              <a:t>Trzeci poziom konspektu</a:t>
            </a:r>
          </a:p>
          <a:p>
            <a:pPr lvl="3"/>
            <a:r>
              <a:rPr lang="en-GB" altLang="pl-PL"/>
              <a:t>Czwarty poziom konspektu</a:t>
            </a:r>
          </a:p>
          <a:p>
            <a:pPr lvl="4"/>
            <a:r>
              <a:rPr lang="en-GB" altLang="pl-PL"/>
              <a:t>Piąty poziom konspektu</a:t>
            </a:r>
          </a:p>
          <a:p>
            <a:pPr lvl="4"/>
            <a:r>
              <a:rPr lang="en-GB" altLang="pl-PL"/>
              <a:t>Szósty poziom konspektu</a:t>
            </a:r>
          </a:p>
          <a:p>
            <a:pPr lvl="4"/>
            <a:r>
              <a:rPr lang="en-GB" altLang="pl-PL"/>
              <a:t>Siódmy poziom konspektu</a:t>
            </a:r>
          </a:p>
          <a:p>
            <a:pPr lvl="4"/>
            <a:r>
              <a:rPr lang="en-GB" altLang="pl-PL"/>
              <a:t>Ósmy poziom konspektu</a:t>
            </a:r>
          </a:p>
          <a:p>
            <a:pPr lvl="4"/>
            <a:r>
              <a:rPr lang="en-GB" altLang="pl-PL"/>
              <a:t>Dziewiąty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99920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kern="1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18859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22288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25717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2914650" indent="-171450" algn="ctr" defTabSz="336947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5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257175" indent="-257175" algn="l" defTabSz="33655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57213" indent="-214313" algn="l" defTabSz="336550" rtl="0" eaLnBrk="0" fontAlgn="base" hangingPunct="0">
        <a:spcBef>
          <a:spcPts val="5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1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857250" indent="-171450" algn="l" defTabSz="33655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200150" indent="-171450" algn="l" defTabSz="33655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1543050" indent="-171450" algn="l" defTabSz="33655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1">
            <a:extLst>
              <a:ext uri="{FF2B5EF4-FFF2-40B4-BE49-F238E27FC236}">
                <a16:creationId xmlns:a16="http://schemas.microsoft.com/office/drawing/2014/main" id="{7EBF3190-A247-26B3-52A5-B9EB6F9D0C89}"/>
              </a:ext>
            </a:extLst>
          </p:cNvPr>
          <p:cNvGrpSpPr>
            <a:grpSpLocks/>
          </p:cNvGrpSpPr>
          <p:nvPr/>
        </p:nvGrpSpPr>
        <p:grpSpPr bwMode="auto">
          <a:xfrm>
            <a:off x="0" y="1"/>
            <a:ext cx="12208933" cy="6854825"/>
            <a:chOff x="0" y="0"/>
            <a:chExt cx="5768" cy="4318"/>
          </a:xfrm>
        </p:grpSpPr>
        <p:sp>
          <p:nvSpPr>
            <p:cNvPr id="1032" name="Rectangle 2">
              <a:extLst>
                <a:ext uri="{FF2B5EF4-FFF2-40B4-BE49-F238E27FC236}">
                  <a16:creationId xmlns:a16="http://schemas.microsoft.com/office/drawing/2014/main" id="{0AF843A5-C6A8-333F-8F68-3AE25AF8D7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1"/>
              <a:ext cx="526" cy="4317"/>
            </a:xfrm>
            <a:prstGeom prst="rect">
              <a:avLst/>
            </a:prstGeom>
            <a:gradFill rotWithShape="0">
              <a:gsLst>
                <a:gs pos="0">
                  <a:srgbClr val="0E0E0E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B718CDFA-A9E1-FDF0-41D9-B5211B808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34" name="Rectangle 4">
              <a:extLst>
                <a:ext uri="{FF2B5EF4-FFF2-40B4-BE49-F238E27FC236}">
                  <a16:creationId xmlns:a16="http://schemas.microsoft.com/office/drawing/2014/main" id="{FC658E43-9BA6-52BC-E47E-D6F9186FB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0"/>
              <a:ext cx="43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35" name="Rectangle 5">
              <a:extLst>
                <a:ext uri="{FF2B5EF4-FFF2-40B4-BE49-F238E27FC236}">
                  <a16:creationId xmlns:a16="http://schemas.microsoft.com/office/drawing/2014/main" id="{67B4B0EB-3C53-CFF7-24DE-8D136691E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0"/>
              <a:ext cx="238" cy="4318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36" name="Rectangle 6">
              <a:extLst>
                <a:ext uri="{FF2B5EF4-FFF2-40B4-BE49-F238E27FC236}">
                  <a16:creationId xmlns:a16="http://schemas.microsoft.com/office/drawing/2014/main" id="{E216AD3A-D598-CC47-784D-2845CC8D5B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0"/>
              <a:ext cx="38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37" name="Rectangle 7">
              <a:extLst>
                <a:ext uri="{FF2B5EF4-FFF2-40B4-BE49-F238E27FC236}">
                  <a16:creationId xmlns:a16="http://schemas.microsoft.com/office/drawing/2014/main" id="{95FF417D-48C3-A44C-0F83-2AC72BD631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0"/>
              <a:ext cx="574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38" name="Rectangle 8">
              <a:extLst>
                <a:ext uri="{FF2B5EF4-FFF2-40B4-BE49-F238E27FC236}">
                  <a16:creationId xmlns:a16="http://schemas.microsoft.com/office/drawing/2014/main" id="{2AE1109A-03D4-1104-215F-487885AA9A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511B00"/>
                </a:gs>
                <a:gs pos="50000">
                  <a:srgbClr val="602000"/>
                </a:gs>
                <a:gs pos="100000">
                  <a:srgbClr val="511B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39" name="Rectangle 9">
              <a:extLst>
                <a:ext uri="{FF2B5EF4-FFF2-40B4-BE49-F238E27FC236}">
                  <a16:creationId xmlns:a16="http://schemas.microsoft.com/office/drawing/2014/main" id="{62879FDA-1026-8232-233A-AADA407DA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6" cy="4318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40" name="Rectangle 10">
              <a:extLst>
                <a:ext uri="{FF2B5EF4-FFF2-40B4-BE49-F238E27FC236}">
                  <a16:creationId xmlns:a16="http://schemas.microsoft.com/office/drawing/2014/main" id="{37808BAB-33B7-DA91-2D68-5CB0E0A391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41" name="Rectangle 11">
              <a:extLst>
                <a:ext uri="{FF2B5EF4-FFF2-40B4-BE49-F238E27FC236}">
                  <a16:creationId xmlns:a16="http://schemas.microsoft.com/office/drawing/2014/main" id="{7ED1F1FE-3924-6D4F-4317-2330346D68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42" name="Rectangle 12">
              <a:extLst>
                <a:ext uri="{FF2B5EF4-FFF2-40B4-BE49-F238E27FC236}">
                  <a16:creationId xmlns:a16="http://schemas.microsoft.com/office/drawing/2014/main" id="{9ADC8253-FD32-636B-71E3-928A52E64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0"/>
              <a:ext cx="142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43" name="Rectangle 13">
              <a:extLst>
                <a:ext uri="{FF2B5EF4-FFF2-40B4-BE49-F238E27FC236}">
                  <a16:creationId xmlns:a16="http://schemas.microsoft.com/office/drawing/2014/main" id="{3C12FC61-A627-5E57-A0FA-4F4DD7B262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0"/>
              <a:ext cx="250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44" name="Rectangle 14">
              <a:extLst>
                <a:ext uri="{FF2B5EF4-FFF2-40B4-BE49-F238E27FC236}">
                  <a16:creationId xmlns:a16="http://schemas.microsoft.com/office/drawing/2014/main" id="{0FE67CE3-15D4-363B-3B25-A7469CBB7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0"/>
              <a:ext cx="142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45" name="Rectangle 15">
              <a:extLst>
                <a:ext uri="{FF2B5EF4-FFF2-40B4-BE49-F238E27FC236}">
                  <a16:creationId xmlns:a16="http://schemas.microsoft.com/office/drawing/2014/main" id="{DF08ADBC-E409-E73D-23F3-D0F946E21B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0"/>
              <a:ext cx="670" cy="4318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46" name="Rectangle 16">
              <a:extLst>
                <a:ext uri="{FF2B5EF4-FFF2-40B4-BE49-F238E27FC236}">
                  <a16:creationId xmlns:a16="http://schemas.microsoft.com/office/drawing/2014/main" id="{1DBDCE7A-5B36-5800-B6A6-02ACEF9A4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0"/>
              <a:ext cx="62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5000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47" name="Rectangle 17">
              <a:extLst>
                <a:ext uri="{FF2B5EF4-FFF2-40B4-BE49-F238E27FC236}">
                  <a16:creationId xmlns:a16="http://schemas.microsoft.com/office/drawing/2014/main" id="{91FF357E-088E-33B9-803C-570C0C422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48" name="Rectangle 18">
              <a:extLst>
                <a:ext uri="{FF2B5EF4-FFF2-40B4-BE49-F238E27FC236}">
                  <a16:creationId xmlns:a16="http://schemas.microsoft.com/office/drawing/2014/main" id="{AD7A6631-4B73-D913-77F1-FA1184A16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49" name="Rectangle 19">
              <a:extLst>
                <a:ext uri="{FF2B5EF4-FFF2-40B4-BE49-F238E27FC236}">
                  <a16:creationId xmlns:a16="http://schemas.microsoft.com/office/drawing/2014/main" id="{F5C38051-70C1-5191-9DEC-89DD1513FB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" y="0"/>
              <a:ext cx="15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50" name="Rectangle 20">
              <a:extLst>
                <a:ext uri="{FF2B5EF4-FFF2-40B4-BE49-F238E27FC236}">
                  <a16:creationId xmlns:a16="http://schemas.microsoft.com/office/drawing/2014/main" id="{982794C7-369E-F0F6-293D-130402A47A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6" y="0"/>
              <a:ext cx="334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252710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>
                <a:solidFill>
                  <a:srgbClr val="FFFFFF"/>
                </a:solidFill>
              </a:endParaRPr>
            </a:p>
          </p:txBody>
        </p:sp>
        <p:sp>
          <p:nvSpPr>
            <p:cNvPr id="1051" name="Freeform 21">
              <a:extLst>
                <a:ext uri="{FF2B5EF4-FFF2-40B4-BE49-F238E27FC236}">
                  <a16:creationId xmlns:a16="http://schemas.microsoft.com/office/drawing/2014/main" id="{E5E9B63A-D037-29B0-F28E-BE74730D6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3875"/>
              <a:ext cx="5758" cy="443"/>
            </a:xfrm>
            <a:custGeom>
              <a:avLst/>
              <a:gdLst>
                <a:gd name="T0" fmla="*/ 5670 w 5760"/>
                <a:gd name="T1" fmla="*/ 86 h 445"/>
                <a:gd name="T2" fmla="*/ 5478 w 5760"/>
                <a:gd name="T3" fmla="*/ 86 h 445"/>
                <a:gd name="T4" fmla="*/ 5424 w 5760"/>
                <a:gd name="T5" fmla="*/ 76 h 445"/>
                <a:gd name="T6" fmla="*/ 5418 w 5760"/>
                <a:gd name="T7" fmla="*/ 65 h 445"/>
                <a:gd name="T8" fmla="*/ 5412 w 5760"/>
                <a:gd name="T9" fmla="*/ 44 h 445"/>
                <a:gd name="T10" fmla="*/ 5384 w 5760"/>
                <a:gd name="T11" fmla="*/ 18 h 445"/>
                <a:gd name="T12" fmla="*/ 5302 w 5760"/>
                <a:gd name="T13" fmla="*/ 7 h 445"/>
                <a:gd name="T14" fmla="*/ 5021 w 5760"/>
                <a:gd name="T15" fmla="*/ 22 h 445"/>
                <a:gd name="T16" fmla="*/ 4956 w 5760"/>
                <a:gd name="T17" fmla="*/ 55 h 445"/>
                <a:gd name="T18" fmla="*/ 4824 w 5760"/>
                <a:gd name="T19" fmla="*/ 102 h 445"/>
                <a:gd name="T20" fmla="*/ 4710 w 5760"/>
                <a:gd name="T21" fmla="*/ 111 h 445"/>
                <a:gd name="T22" fmla="*/ 4632 w 5760"/>
                <a:gd name="T23" fmla="*/ 91 h 445"/>
                <a:gd name="T24" fmla="*/ 4568 w 5760"/>
                <a:gd name="T25" fmla="*/ 25 h 445"/>
                <a:gd name="T26" fmla="*/ 4484 w 5760"/>
                <a:gd name="T27" fmla="*/ 9 h 445"/>
                <a:gd name="T28" fmla="*/ 4380 w 5760"/>
                <a:gd name="T29" fmla="*/ 39 h 445"/>
                <a:gd name="T30" fmla="*/ 4221 w 5760"/>
                <a:gd name="T31" fmla="*/ 81 h 445"/>
                <a:gd name="T32" fmla="*/ 4005 w 5760"/>
                <a:gd name="T33" fmla="*/ 102 h 445"/>
                <a:gd name="T34" fmla="*/ 3795 w 5760"/>
                <a:gd name="T35" fmla="*/ 102 h 445"/>
                <a:gd name="T36" fmla="*/ 3639 w 5760"/>
                <a:gd name="T37" fmla="*/ 76 h 445"/>
                <a:gd name="T38" fmla="*/ 3579 w 5760"/>
                <a:gd name="T39" fmla="*/ 50 h 445"/>
                <a:gd name="T40" fmla="*/ 3513 w 5760"/>
                <a:gd name="T41" fmla="*/ 44 h 445"/>
                <a:gd name="T42" fmla="*/ 3465 w 5760"/>
                <a:gd name="T43" fmla="*/ 55 h 445"/>
                <a:gd name="T44" fmla="*/ 3405 w 5760"/>
                <a:gd name="T45" fmla="*/ 76 h 445"/>
                <a:gd name="T46" fmla="*/ 3033 w 5760"/>
                <a:gd name="T47" fmla="*/ 111 h 445"/>
                <a:gd name="T48" fmla="*/ 2829 w 5760"/>
                <a:gd name="T49" fmla="*/ 113 h 445"/>
                <a:gd name="T50" fmla="*/ 2727 w 5760"/>
                <a:gd name="T51" fmla="*/ 111 h 445"/>
                <a:gd name="T52" fmla="*/ 2695 w 5760"/>
                <a:gd name="T53" fmla="*/ 56 h 445"/>
                <a:gd name="T54" fmla="*/ 2643 w 5760"/>
                <a:gd name="T55" fmla="*/ 50 h 445"/>
                <a:gd name="T56" fmla="*/ 2543 w 5760"/>
                <a:gd name="T57" fmla="*/ 95 h 445"/>
                <a:gd name="T58" fmla="*/ 2429 w 5760"/>
                <a:gd name="T59" fmla="*/ 109 h 445"/>
                <a:gd name="T60" fmla="*/ 2307 w 5760"/>
                <a:gd name="T61" fmla="*/ 91 h 445"/>
                <a:gd name="T62" fmla="*/ 2259 w 5760"/>
                <a:gd name="T63" fmla="*/ 70 h 445"/>
                <a:gd name="T64" fmla="*/ 2170 w 5760"/>
                <a:gd name="T65" fmla="*/ 3 h 445"/>
                <a:gd name="T66" fmla="*/ 2033 w 5760"/>
                <a:gd name="T67" fmla="*/ 64 h 445"/>
                <a:gd name="T68" fmla="*/ 1779 w 5760"/>
                <a:gd name="T69" fmla="*/ 102 h 445"/>
                <a:gd name="T70" fmla="*/ 1545 w 5760"/>
                <a:gd name="T71" fmla="*/ 91 h 445"/>
                <a:gd name="T72" fmla="*/ 1467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28 h 445"/>
                <a:gd name="T84" fmla="*/ 708 w 5760"/>
                <a:gd name="T85" fmla="*/ 123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1 h 445"/>
                <a:gd name="T100" fmla="*/ 90 w 5760"/>
                <a:gd name="T101" fmla="*/ 111 h 445"/>
                <a:gd name="T102" fmla="*/ 0 w 5760"/>
                <a:gd name="T103" fmla="*/ 96 h 445"/>
                <a:gd name="T104" fmla="*/ 5730 w 5760"/>
                <a:gd name="T105" fmla="*/ 41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rgbClr val="000000">
                <a:alpha val="50195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252710">
                <a:defRPr/>
              </a:pPr>
              <a:endParaRPr lang="pl-PL" sz="1013">
                <a:solidFill>
                  <a:srgbClr val="FFFFFF"/>
                </a:solidFill>
              </a:endParaRPr>
            </a:p>
          </p:txBody>
        </p:sp>
        <p:sp>
          <p:nvSpPr>
            <p:cNvPr id="1052" name="Freeform 22">
              <a:extLst>
                <a:ext uri="{FF2B5EF4-FFF2-40B4-BE49-F238E27FC236}">
                  <a16:creationId xmlns:a16="http://schemas.microsoft.com/office/drawing/2014/main" id="{2C658849-AE0F-B353-731B-6433DA5BE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867"/>
              <a:ext cx="5768" cy="172"/>
            </a:xfrm>
            <a:custGeom>
              <a:avLst/>
              <a:gdLst>
                <a:gd name="T0" fmla="*/ 4963 w 5770"/>
                <a:gd name="T1" fmla="*/ 51 h 174"/>
                <a:gd name="T2" fmla="*/ 4741 w 5770"/>
                <a:gd name="T3" fmla="*/ 116 h 174"/>
                <a:gd name="T4" fmla="*/ 4610 w 5770"/>
                <a:gd name="T5" fmla="*/ 81 h 174"/>
                <a:gd name="T6" fmla="*/ 4568 w 5770"/>
                <a:gd name="T7" fmla="*/ 36 h 174"/>
                <a:gd name="T8" fmla="*/ 4448 w 5770"/>
                <a:gd name="T9" fmla="*/ 30 h 174"/>
                <a:gd name="T10" fmla="*/ 4171 w 5770"/>
                <a:gd name="T11" fmla="*/ 93 h 174"/>
                <a:gd name="T12" fmla="*/ 3800 w 5770"/>
                <a:gd name="T13" fmla="*/ 105 h 174"/>
                <a:gd name="T14" fmla="*/ 3602 w 5770"/>
                <a:gd name="T15" fmla="*/ 57 h 174"/>
                <a:gd name="T16" fmla="*/ 3495 w 5770"/>
                <a:gd name="T17" fmla="*/ 45 h 174"/>
                <a:gd name="T18" fmla="*/ 3321 w 5770"/>
                <a:gd name="T19" fmla="*/ 81 h 174"/>
                <a:gd name="T20" fmla="*/ 2831 w 5770"/>
                <a:gd name="T21" fmla="*/ 125 h 174"/>
                <a:gd name="T22" fmla="*/ 2688 w 5770"/>
                <a:gd name="T23" fmla="*/ 81 h 174"/>
                <a:gd name="T24" fmla="*/ 2604 w 5770"/>
                <a:gd name="T25" fmla="*/ 75 h 174"/>
                <a:gd name="T26" fmla="*/ 2401 w 5770"/>
                <a:gd name="T27" fmla="*/ 116 h 174"/>
                <a:gd name="T28" fmla="*/ 2263 w 5770"/>
                <a:gd name="T29" fmla="*/ 69 h 174"/>
                <a:gd name="T30" fmla="*/ 2136 w 5770"/>
                <a:gd name="T31" fmla="*/ 36 h 174"/>
                <a:gd name="T32" fmla="*/ 1932 w 5770"/>
                <a:gd name="T33" fmla="*/ 105 h 174"/>
                <a:gd name="T34" fmla="*/ 1510 w 5770"/>
                <a:gd name="T35" fmla="*/ 87 h 174"/>
                <a:gd name="T36" fmla="*/ 1429 w 5770"/>
                <a:gd name="T37" fmla="*/ 45 h 174"/>
                <a:gd name="T38" fmla="*/ 1333 w 5770"/>
                <a:gd name="T39" fmla="*/ 45 h 174"/>
                <a:gd name="T40" fmla="*/ 1058 w 5770"/>
                <a:gd name="T41" fmla="*/ 125 h 174"/>
                <a:gd name="T42" fmla="*/ 652 w 5770"/>
                <a:gd name="T43" fmla="*/ 125 h 174"/>
                <a:gd name="T44" fmla="*/ 442 w 5770"/>
                <a:gd name="T45" fmla="*/ 51 h 174"/>
                <a:gd name="T46" fmla="*/ 377 w 5770"/>
                <a:gd name="T47" fmla="*/ 43 h 174"/>
                <a:gd name="T48" fmla="*/ 305 w 5770"/>
                <a:gd name="T49" fmla="*/ 93 h 174"/>
                <a:gd name="T50" fmla="*/ 144 w 5770"/>
                <a:gd name="T51" fmla="*/ 119 h 174"/>
                <a:gd name="T52" fmla="*/ 0 w 5770"/>
                <a:gd name="T53" fmla="*/ 81 h 174"/>
                <a:gd name="T54" fmla="*/ 167 w 5770"/>
                <a:gd name="T55" fmla="*/ 105 h 174"/>
                <a:gd name="T56" fmla="*/ 323 w 5770"/>
                <a:gd name="T57" fmla="*/ 69 h 174"/>
                <a:gd name="T58" fmla="*/ 383 w 5770"/>
                <a:gd name="T59" fmla="*/ 24 h 174"/>
                <a:gd name="T60" fmla="*/ 460 w 5770"/>
                <a:gd name="T61" fmla="*/ 45 h 174"/>
                <a:gd name="T62" fmla="*/ 706 w 5770"/>
                <a:gd name="T63" fmla="*/ 122 h 174"/>
                <a:gd name="T64" fmla="*/ 1100 w 5770"/>
                <a:gd name="T65" fmla="*/ 105 h 174"/>
                <a:gd name="T66" fmla="*/ 1345 w 5770"/>
                <a:gd name="T67" fmla="*/ 36 h 174"/>
                <a:gd name="T68" fmla="*/ 1441 w 5770"/>
                <a:gd name="T69" fmla="*/ 43 h 174"/>
                <a:gd name="T70" fmla="*/ 1546 w 5770"/>
                <a:gd name="T71" fmla="*/ 75 h 174"/>
                <a:gd name="T72" fmla="*/ 1956 w 5770"/>
                <a:gd name="T73" fmla="*/ 81 h 174"/>
                <a:gd name="T74" fmla="*/ 2220 w 5770"/>
                <a:gd name="T75" fmla="*/ 3 h 174"/>
                <a:gd name="T76" fmla="*/ 2335 w 5770"/>
                <a:gd name="T77" fmla="*/ 87 h 174"/>
                <a:gd name="T78" fmla="*/ 2544 w 5770"/>
                <a:gd name="T79" fmla="*/ 81 h 174"/>
                <a:gd name="T80" fmla="*/ 2700 w 5770"/>
                <a:gd name="T81" fmla="*/ 24 h 174"/>
                <a:gd name="T82" fmla="*/ 2777 w 5770"/>
                <a:gd name="T83" fmla="*/ 116 h 174"/>
                <a:gd name="T84" fmla="*/ 3112 w 5770"/>
                <a:gd name="T85" fmla="*/ 87 h 174"/>
                <a:gd name="T86" fmla="*/ 3471 w 5770"/>
                <a:gd name="T87" fmla="*/ 43 h 174"/>
                <a:gd name="T88" fmla="*/ 3567 w 5770"/>
                <a:gd name="T89" fmla="*/ 42 h 174"/>
                <a:gd name="T90" fmla="*/ 3716 w 5770"/>
                <a:gd name="T91" fmla="*/ 75 h 174"/>
                <a:gd name="T92" fmla="*/ 4063 w 5770"/>
                <a:gd name="T93" fmla="*/ 87 h 174"/>
                <a:gd name="T94" fmla="*/ 4389 w 5770"/>
                <a:gd name="T95" fmla="*/ 30 h 174"/>
                <a:gd name="T96" fmla="*/ 4544 w 5770"/>
                <a:gd name="T97" fmla="*/ 6 h 174"/>
                <a:gd name="T98" fmla="*/ 4598 w 5770"/>
                <a:gd name="T99" fmla="*/ 45 h 174"/>
                <a:gd name="T100" fmla="*/ 4694 w 5770"/>
                <a:gd name="T101" fmla="*/ 93 h 174"/>
                <a:gd name="T102" fmla="*/ 4897 w 5770"/>
                <a:gd name="T103" fmla="*/ 69 h 174"/>
                <a:gd name="T104" fmla="*/ 5088 w 5770"/>
                <a:gd name="T105" fmla="*/ 14 h 174"/>
                <a:gd name="T106" fmla="*/ 5250 w 5770"/>
                <a:gd name="T107" fmla="*/ 9 h 174"/>
                <a:gd name="T108" fmla="*/ 5423 w 5770"/>
                <a:gd name="T109" fmla="*/ 36 h 174"/>
                <a:gd name="T110" fmla="*/ 5435 w 5770"/>
                <a:gd name="T111" fmla="*/ 57 h 174"/>
                <a:gd name="T112" fmla="*/ 5626 w 5770"/>
                <a:gd name="T113" fmla="*/ 75 h 174"/>
                <a:gd name="T114" fmla="*/ 5680 w 5770"/>
                <a:gd name="T115" fmla="*/ 87 h 174"/>
                <a:gd name="T116" fmla="*/ 5447 w 5770"/>
                <a:gd name="T117" fmla="*/ 75 h 174"/>
                <a:gd name="T118" fmla="*/ 5423 w 5770"/>
                <a:gd name="T119" fmla="*/ 45 h 174"/>
                <a:gd name="T120" fmla="*/ 5363 w 5770"/>
                <a:gd name="T121" fmla="*/ 30 h 174"/>
                <a:gd name="T122" fmla="*/ 5189 w 5770"/>
                <a:gd name="T123" fmla="*/ 24 h 17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70707"/>
                </a:gs>
                <a:gs pos="50000">
                  <a:srgbClr val="000000"/>
                </a:gs>
                <a:gs pos="100000">
                  <a:srgbClr val="070707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defTabSz="252710">
                <a:defRPr/>
              </a:pPr>
              <a:endParaRPr lang="pl-PL" sz="1013">
                <a:solidFill>
                  <a:srgbClr val="FFFFFF"/>
                </a:solidFill>
              </a:endParaRPr>
            </a:p>
          </p:txBody>
        </p:sp>
      </p:grpSp>
      <p:sp>
        <p:nvSpPr>
          <p:cNvPr id="2071" name="Rectangle 23">
            <a:extLst>
              <a:ext uri="{FF2B5EF4-FFF2-40B4-BE49-F238E27FC236}">
                <a16:creationId xmlns:a16="http://schemas.microsoft.com/office/drawing/2014/main" id="{1A4C6A15-44D9-DAFE-B295-D28BA66D42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1600201"/>
            <a:ext cx="10358967" cy="18256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tytułu</a:t>
            </a:r>
          </a:p>
        </p:txBody>
      </p:sp>
      <p:sp>
        <p:nvSpPr>
          <p:cNvPr id="2072" name="Rectangle 24">
            <a:extLst>
              <a:ext uri="{FF2B5EF4-FFF2-40B4-BE49-F238E27FC236}">
                <a16:creationId xmlns:a16="http://schemas.microsoft.com/office/drawing/2014/main" id="{9C928122-A833-5EEA-219B-52C66475A86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9"/>
            <a:ext cx="2840567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defTabSz="252710" eaLnBrk="1" hangingPunct="1">
              <a:buClrTx/>
              <a:buSzPct val="100000"/>
              <a:buFontTx/>
              <a:buNone/>
              <a:tabLst>
                <a:tab pos="407194" algn="l"/>
                <a:tab pos="814388" algn="l"/>
              </a:tabLst>
              <a:defRPr sz="563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73" name="Rectangle 25">
            <a:extLst>
              <a:ext uri="{FF2B5EF4-FFF2-40B4-BE49-F238E27FC236}">
                <a16:creationId xmlns:a16="http://schemas.microsoft.com/office/drawing/2014/main" id="{B9BEFE9C-A7B8-8391-E122-D89CA26A1EE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8401"/>
            <a:ext cx="3856567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defTabSz="252710" eaLnBrk="1" hangingPunct="1">
              <a:buClrTx/>
              <a:buSzPct val="100000"/>
              <a:buFontTx/>
              <a:buNone/>
              <a:tabLst>
                <a:tab pos="407194" algn="l"/>
                <a:tab pos="814388" algn="l"/>
                <a:tab pos="1221581" algn="l"/>
              </a:tabLst>
              <a:defRPr sz="563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74" name="Rectangle 26">
            <a:extLst>
              <a:ext uri="{FF2B5EF4-FFF2-40B4-BE49-F238E27FC236}">
                <a16:creationId xmlns:a16="http://schemas.microsoft.com/office/drawing/2014/main" id="{AFF91F0D-CD09-CABF-5453-DDA3B736DC1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3639"/>
            <a:ext cx="2840567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defTabSz="252710" eaLnBrk="1" hangingPunct="1">
              <a:buClrTx/>
              <a:buSzPct val="100000"/>
              <a:buFontTx/>
              <a:buNone/>
              <a:tabLst>
                <a:tab pos="407194" algn="l"/>
                <a:tab pos="814388" algn="l"/>
              </a:tabLst>
              <a:defRPr sz="563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C796BCFA-EA9B-4CC9-B278-50BD194610B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2075" name="Rectangle 27">
            <a:extLst>
              <a:ext uri="{FF2B5EF4-FFF2-40B4-BE49-F238E27FC236}">
                <a16:creationId xmlns:a16="http://schemas.microsoft.com/office/drawing/2014/main" id="{038ED468-7109-B143-4864-BDD0BF336F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4963"/>
            <a:ext cx="10968567" cy="45227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konspektu</a:t>
            </a:r>
          </a:p>
          <a:p>
            <a:pPr lvl="1"/>
            <a:r>
              <a:rPr lang="en-GB" altLang="pl-PL"/>
              <a:t>Drugi poziom konspektu</a:t>
            </a:r>
          </a:p>
          <a:p>
            <a:pPr lvl="2"/>
            <a:r>
              <a:rPr lang="en-GB" altLang="pl-PL"/>
              <a:t>Trzeci poziom konspektu</a:t>
            </a:r>
          </a:p>
          <a:p>
            <a:pPr lvl="3"/>
            <a:r>
              <a:rPr lang="en-GB" altLang="pl-PL"/>
              <a:t>Czwarty poziom konspektu</a:t>
            </a:r>
          </a:p>
          <a:p>
            <a:pPr lvl="4"/>
            <a:r>
              <a:rPr lang="en-GB" altLang="pl-PL"/>
              <a:t>Piąty poziom konspektu</a:t>
            </a:r>
          </a:p>
          <a:p>
            <a:pPr lvl="4"/>
            <a:r>
              <a:rPr lang="en-GB" altLang="pl-PL"/>
              <a:t>Szósty poziom konspektu</a:t>
            </a:r>
          </a:p>
          <a:p>
            <a:pPr lvl="4"/>
            <a:r>
              <a:rPr lang="en-GB" altLang="pl-PL"/>
              <a:t>Siódmy poziom konspektu</a:t>
            </a:r>
          </a:p>
          <a:p>
            <a:pPr lvl="4"/>
            <a:r>
              <a:rPr lang="en-GB" altLang="pl-PL"/>
              <a:t>Ósmy poziom konspektu</a:t>
            </a:r>
          </a:p>
          <a:p>
            <a:pPr lvl="4"/>
            <a:r>
              <a:rPr lang="en-GB" altLang="pl-PL"/>
              <a:t>Dziewiąty poziom konspektu</a:t>
            </a:r>
          </a:p>
        </p:txBody>
      </p:sp>
    </p:spTree>
    <p:extLst>
      <p:ext uri="{BB962C8B-B14F-4D97-AF65-F5344CB8AC3E}">
        <p14:creationId xmlns:p14="http://schemas.microsoft.com/office/powerpoint/2010/main" val="275831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txStyles>
    <p:titleStyle>
      <a:lvl1pPr algn="ctr" defTabSz="25241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25241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ctr" defTabSz="25241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ctr" defTabSz="25241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ctr" defTabSz="25241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1414463" indent="-128588" algn="ctr" defTabSz="25271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63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1671638" indent="-128588" algn="ctr" defTabSz="25271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63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1928813" indent="-128588" algn="ctr" defTabSz="25271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63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2185988" indent="-128588" algn="ctr" defTabSz="25271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63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192088" indent="-192088" algn="l" defTabSz="25241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417513" indent="-160338" algn="l" defTabSz="25241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642938" indent="-128588" algn="l" defTabSz="252413" rtl="0" eaLnBrk="0" fontAlgn="base" hangingPunct="0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900113" indent="-128588" algn="l" defTabSz="252413" rtl="0" eaLnBrk="0" fontAlgn="base" hangingPunct="0">
        <a:spcBef>
          <a:spcPts val="2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1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1157288" indent="-128588" algn="l" defTabSz="252413" rtl="0" eaLnBrk="0" fontAlgn="base" hangingPunct="0">
        <a:spcBef>
          <a:spcPts val="2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1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">
            <a:extLst>
              <a:ext uri="{FF2B5EF4-FFF2-40B4-BE49-F238E27FC236}">
                <a16:creationId xmlns:a16="http://schemas.microsoft.com/office/drawing/2014/main" id="{E43FCFF0-E5DA-69FD-7853-2820337D65B3}"/>
              </a:ext>
            </a:extLst>
          </p:cNvPr>
          <p:cNvGrpSpPr>
            <a:grpSpLocks/>
          </p:cNvGrpSpPr>
          <p:nvPr/>
        </p:nvGrpSpPr>
        <p:grpSpPr bwMode="auto">
          <a:xfrm>
            <a:off x="0" y="1"/>
            <a:ext cx="12208933" cy="6854825"/>
            <a:chOff x="0" y="0"/>
            <a:chExt cx="5768" cy="4318"/>
          </a:xfrm>
        </p:grpSpPr>
        <p:sp>
          <p:nvSpPr>
            <p:cNvPr id="5128" name="Rectangle 2">
              <a:extLst>
                <a:ext uri="{FF2B5EF4-FFF2-40B4-BE49-F238E27FC236}">
                  <a16:creationId xmlns:a16="http://schemas.microsoft.com/office/drawing/2014/main" id="{67B0D8E4-EDBF-5639-63B7-F8AE3EE7F8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1"/>
              <a:ext cx="526" cy="4317"/>
            </a:xfrm>
            <a:prstGeom prst="rect">
              <a:avLst/>
            </a:prstGeom>
            <a:gradFill rotWithShape="0">
              <a:gsLst>
                <a:gs pos="0">
                  <a:srgbClr val="0E0E0E"/>
                </a:gs>
                <a:gs pos="100000">
                  <a:srgbClr val="0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29" name="Rectangle 3">
              <a:extLst>
                <a:ext uri="{FF2B5EF4-FFF2-40B4-BE49-F238E27FC236}">
                  <a16:creationId xmlns:a16="http://schemas.microsoft.com/office/drawing/2014/main" id="{08F86FD7-1850-F32C-16E3-5A0D0F92C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30" name="Rectangle 4">
              <a:extLst>
                <a:ext uri="{FF2B5EF4-FFF2-40B4-BE49-F238E27FC236}">
                  <a16:creationId xmlns:a16="http://schemas.microsoft.com/office/drawing/2014/main" id="{BE6D560F-541B-36C7-54F0-2727FDF5E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0"/>
              <a:ext cx="43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31" name="Rectangle 5">
              <a:extLst>
                <a:ext uri="{FF2B5EF4-FFF2-40B4-BE49-F238E27FC236}">
                  <a16:creationId xmlns:a16="http://schemas.microsoft.com/office/drawing/2014/main" id="{71837B14-50E0-D967-3901-E36576B881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0"/>
              <a:ext cx="238" cy="4318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32" name="Rectangle 6">
              <a:extLst>
                <a:ext uri="{FF2B5EF4-FFF2-40B4-BE49-F238E27FC236}">
                  <a16:creationId xmlns:a16="http://schemas.microsoft.com/office/drawing/2014/main" id="{AA8945DC-A0B2-6574-0EC0-4292FC7608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0"/>
              <a:ext cx="38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33" name="Rectangle 7">
              <a:extLst>
                <a:ext uri="{FF2B5EF4-FFF2-40B4-BE49-F238E27FC236}">
                  <a16:creationId xmlns:a16="http://schemas.microsoft.com/office/drawing/2014/main" id="{D519EE7F-6B19-E9A2-83BC-4EF999440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0"/>
              <a:ext cx="574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34" name="Rectangle 8">
              <a:extLst>
                <a:ext uri="{FF2B5EF4-FFF2-40B4-BE49-F238E27FC236}">
                  <a16:creationId xmlns:a16="http://schemas.microsoft.com/office/drawing/2014/main" id="{08A821FF-2CF1-E3FE-E530-B767F5CD01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0"/>
              <a:ext cx="190" cy="4318"/>
            </a:xfrm>
            <a:prstGeom prst="rect">
              <a:avLst/>
            </a:prstGeom>
            <a:gradFill rotWithShape="0">
              <a:gsLst>
                <a:gs pos="0">
                  <a:srgbClr val="511B00"/>
                </a:gs>
                <a:gs pos="50000">
                  <a:srgbClr val="602000"/>
                </a:gs>
                <a:gs pos="100000">
                  <a:srgbClr val="511B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35" name="Rectangle 9">
              <a:extLst>
                <a:ext uri="{FF2B5EF4-FFF2-40B4-BE49-F238E27FC236}">
                  <a16:creationId xmlns:a16="http://schemas.microsoft.com/office/drawing/2014/main" id="{E761DCCA-E8C2-D75A-918C-077BA05FB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286" cy="4318"/>
            </a:xfrm>
            <a:prstGeom prst="rect">
              <a:avLst/>
            </a:prstGeom>
            <a:gradFill rotWithShape="0">
              <a:gsLst>
                <a:gs pos="0">
                  <a:srgbClr val="4B19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36" name="Rectangle 10">
              <a:extLst>
                <a:ext uri="{FF2B5EF4-FFF2-40B4-BE49-F238E27FC236}">
                  <a16:creationId xmlns:a16="http://schemas.microsoft.com/office/drawing/2014/main" id="{A1071675-0A82-D765-0D0D-C99029956F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37" name="Rectangle 11">
              <a:extLst>
                <a:ext uri="{FF2B5EF4-FFF2-40B4-BE49-F238E27FC236}">
                  <a16:creationId xmlns:a16="http://schemas.microsoft.com/office/drawing/2014/main" id="{DA75369B-1E34-D734-1A97-40BDFC16D9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38" name="Rectangle 12">
              <a:extLst>
                <a:ext uri="{FF2B5EF4-FFF2-40B4-BE49-F238E27FC236}">
                  <a16:creationId xmlns:a16="http://schemas.microsoft.com/office/drawing/2014/main" id="{8C215272-A0AA-8671-5AB2-617E390E9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0"/>
              <a:ext cx="142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39" name="Rectangle 13">
              <a:extLst>
                <a:ext uri="{FF2B5EF4-FFF2-40B4-BE49-F238E27FC236}">
                  <a16:creationId xmlns:a16="http://schemas.microsoft.com/office/drawing/2014/main" id="{9FAD312A-BE6F-ED12-CADA-0475EA227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0" y="0"/>
              <a:ext cx="250" cy="4318"/>
            </a:xfrm>
            <a:prstGeom prst="rect">
              <a:avLst/>
            </a:prstGeom>
            <a:solidFill>
              <a:srgbClr val="602000"/>
            </a:soli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40" name="Rectangle 14">
              <a:extLst>
                <a:ext uri="{FF2B5EF4-FFF2-40B4-BE49-F238E27FC236}">
                  <a16:creationId xmlns:a16="http://schemas.microsoft.com/office/drawing/2014/main" id="{84257C3C-4D5F-B43C-2F7D-1320EC42C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" y="0"/>
              <a:ext cx="142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41" name="Rectangle 15">
              <a:extLst>
                <a:ext uri="{FF2B5EF4-FFF2-40B4-BE49-F238E27FC236}">
                  <a16:creationId xmlns:a16="http://schemas.microsoft.com/office/drawing/2014/main" id="{ED876180-115E-CF8A-DE60-7CE97905E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8" y="0"/>
              <a:ext cx="670" cy="4318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42" name="Rectangle 16">
              <a:extLst>
                <a:ext uri="{FF2B5EF4-FFF2-40B4-BE49-F238E27FC236}">
                  <a16:creationId xmlns:a16="http://schemas.microsoft.com/office/drawing/2014/main" id="{3760A1FA-3AF7-C1AD-D711-0EB36FF22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0"/>
              <a:ext cx="622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5000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43" name="Rectangle 17">
              <a:extLst>
                <a:ext uri="{FF2B5EF4-FFF2-40B4-BE49-F238E27FC236}">
                  <a16:creationId xmlns:a16="http://schemas.microsoft.com/office/drawing/2014/main" id="{EC445384-C756-0B04-B767-50B68875E1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0"/>
              <a:ext cx="526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44" name="Rectangle 18">
              <a:extLst>
                <a:ext uri="{FF2B5EF4-FFF2-40B4-BE49-F238E27FC236}">
                  <a16:creationId xmlns:a16="http://schemas.microsoft.com/office/drawing/2014/main" id="{555068AF-E39F-9D99-8CD9-266071544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0"/>
              <a:ext cx="238" cy="4318"/>
            </a:xfrm>
            <a:prstGeom prst="rect">
              <a:avLst/>
            </a:prstGeom>
            <a:gradFill rotWithShape="0">
              <a:gsLst>
                <a:gs pos="0">
                  <a:srgbClr val="5C1E00"/>
                </a:gs>
                <a:gs pos="50000">
                  <a:srgbClr val="602000"/>
                </a:gs>
                <a:gs pos="100000">
                  <a:srgbClr val="5C1E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45" name="Rectangle 19">
              <a:extLst>
                <a:ext uri="{FF2B5EF4-FFF2-40B4-BE49-F238E27FC236}">
                  <a16:creationId xmlns:a16="http://schemas.microsoft.com/office/drawing/2014/main" id="{2813EBB8-4C3C-434E-9327-B5CEEFB50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" y="0"/>
              <a:ext cx="150" cy="4318"/>
            </a:xfrm>
            <a:prstGeom prst="rect">
              <a:avLst/>
            </a:prstGeom>
            <a:gradFill rotWithShape="0">
              <a:gsLst>
                <a:gs pos="0">
                  <a:srgbClr val="602000"/>
                </a:gs>
                <a:gs pos="100000">
                  <a:srgbClr val="800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46" name="Rectangle 20">
              <a:extLst>
                <a:ext uri="{FF2B5EF4-FFF2-40B4-BE49-F238E27FC236}">
                  <a16:creationId xmlns:a16="http://schemas.microsoft.com/office/drawing/2014/main" id="{1174C76E-8239-190E-8F18-7DAC04E01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6" y="0"/>
              <a:ext cx="334" cy="4318"/>
            </a:xfrm>
            <a:prstGeom prst="rect">
              <a:avLst/>
            </a:prstGeom>
            <a:gradFill rotWithShape="0">
              <a:gsLst>
                <a:gs pos="0">
                  <a:srgbClr val="800000"/>
                </a:gs>
                <a:gs pos="100000">
                  <a:srgbClr val="602000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endParaRPr lang="pl-PL" altLang="pl-PL" sz="1013"/>
            </a:p>
          </p:txBody>
        </p:sp>
        <p:sp>
          <p:nvSpPr>
            <p:cNvPr id="5147" name="Freeform 21">
              <a:extLst>
                <a:ext uri="{FF2B5EF4-FFF2-40B4-BE49-F238E27FC236}">
                  <a16:creationId xmlns:a16="http://schemas.microsoft.com/office/drawing/2014/main" id="{4356650A-27A9-6E67-35A3-C3D7DA126D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3875"/>
              <a:ext cx="5758" cy="443"/>
            </a:xfrm>
            <a:custGeom>
              <a:avLst/>
              <a:gdLst>
                <a:gd name="T0" fmla="*/ 5650 w 5760"/>
                <a:gd name="T1" fmla="*/ 86 h 445"/>
                <a:gd name="T2" fmla="*/ 5458 w 5760"/>
                <a:gd name="T3" fmla="*/ 86 h 445"/>
                <a:gd name="T4" fmla="*/ 5404 w 5760"/>
                <a:gd name="T5" fmla="*/ 76 h 445"/>
                <a:gd name="T6" fmla="*/ 5398 w 5760"/>
                <a:gd name="T7" fmla="*/ 65 h 445"/>
                <a:gd name="T8" fmla="*/ 5392 w 5760"/>
                <a:gd name="T9" fmla="*/ 44 h 445"/>
                <a:gd name="T10" fmla="*/ 5364 w 5760"/>
                <a:gd name="T11" fmla="*/ 18 h 445"/>
                <a:gd name="T12" fmla="*/ 5282 w 5760"/>
                <a:gd name="T13" fmla="*/ 7 h 445"/>
                <a:gd name="T14" fmla="*/ 5001 w 5760"/>
                <a:gd name="T15" fmla="*/ 22 h 445"/>
                <a:gd name="T16" fmla="*/ 4936 w 5760"/>
                <a:gd name="T17" fmla="*/ 55 h 445"/>
                <a:gd name="T18" fmla="*/ 4804 w 5760"/>
                <a:gd name="T19" fmla="*/ 102 h 445"/>
                <a:gd name="T20" fmla="*/ 4690 w 5760"/>
                <a:gd name="T21" fmla="*/ 111 h 445"/>
                <a:gd name="T22" fmla="*/ 4612 w 5760"/>
                <a:gd name="T23" fmla="*/ 91 h 445"/>
                <a:gd name="T24" fmla="*/ 4548 w 5760"/>
                <a:gd name="T25" fmla="*/ 25 h 445"/>
                <a:gd name="T26" fmla="*/ 4464 w 5760"/>
                <a:gd name="T27" fmla="*/ 9 h 445"/>
                <a:gd name="T28" fmla="*/ 4360 w 5760"/>
                <a:gd name="T29" fmla="*/ 39 h 445"/>
                <a:gd name="T30" fmla="*/ 4211 w 5760"/>
                <a:gd name="T31" fmla="*/ 81 h 445"/>
                <a:gd name="T32" fmla="*/ 3995 w 5760"/>
                <a:gd name="T33" fmla="*/ 102 h 445"/>
                <a:gd name="T34" fmla="*/ 3785 w 5760"/>
                <a:gd name="T35" fmla="*/ 102 h 445"/>
                <a:gd name="T36" fmla="*/ 3629 w 5760"/>
                <a:gd name="T37" fmla="*/ 76 h 445"/>
                <a:gd name="T38" fmla="*/ 3569 w 5760"/>
                <a:gd name="T39" fmla="*/ 50 h 445"/>
                <a:gd name="T40" fmla="*/ 3503 w 5760"/>
                <a:gd name="T41" fmla="*/ 44 h 445"/>
                <a:gd name="T42" fmla="*/ 3455 w 5760"/>
                <a:gd name="T43" fmla="*/ 55 h 445"/>
                <a:gd name="T44" fmla="*/ 3395 w 5760"/>
                <a:gd name="T45" fmla="*/ 76 h 445"/>
                <a:gd name="T46" fmla="*/ 3023 w 5760"/>
                <a:gd name="T47" fmla="*/ 111 h 445"/>
                <a:gd name="T48" fmla="*/ 2819 w 5760"/>
                <a:gd name="T49" fmla="*/ 111 h 445"/>
                <a:gd name="T50" fmla="*/ 2717 w 5760"/>
                <a:gd name="T51" fmla="*/ 111 h 445"/>
                <a:gd name="T52" fmla="*/ 2685 w 5760"/>
                <a:gd name="T53" fmla="*/ 56 h 445"/>
                <a:gd name="T54" fmla="*/ 2633 w 5760"/>
                <a:gd name="T55" fmla="*/ 50 h 445"/>
                <a:gd name="T56" fmla="*/ 2533 w 5760"/>
                <a:gd name="T57" fmla="*/ 95 h 445"/>
                <a:gd name="T58" fmla="*/ 2419 w 5760"/>
                <a:gd name="T59" fmla="*/ 109 h 445"/>
                <a:gd name="T60" fmla="*/ 2297 w 5760"/>
                <a:gd name="T61" fmla="*/ 91 h 445"/>
                <a:gd name="T62" fmla="*/ 2249 w 5760"/>
                <a:gd name="T63" fmla="*/ 70 h 445"/>
                <a:gd name="T64" fmla="*/ 2160 w 5760"/>
                <a:gd name="T65" fmla="*/ 3 h 445"/>
                <a:gd name="T66" fmla="*/ 2023 w 5760"/>
                <a:gd name="T67" fmla="*/ 64 h 445"/>
                <a:gd name="T68" fmla="*/ 1769 w 5760"/>
                <a:gd name="T69" fmla="*/ 102 h 445"/>
                <a:gd name="T70" fmla="*/ 1535 w 5760"/>
                <a:gd name="T71" fmla="*/ 91 h 445"/>
                <a:gd name="T72" fmla="*/ 1457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18 h 445"/>
                <a:gd name="T84" fmla="*/ 708 w 5760"/>
                <a:gd name="T85" fmla="*/ 113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1 h 445"/>
                <a:gd name="T100" fmla="*/ 90 w 5760"/>
                <a:gd name="T101" fmla="*/ 111 h 445"/>
                <a:gd name="T102" fmla="*/ 0 w 5760"/>
                <a:gd name="T103" fmla="*/ 96 h 445"/>
                <a:gd name="T104" fmla="*/ 5710 w 5760"/>
                <a:gd name="T105" fmla="*/ 39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rgbClr val="000000">
                <a:alpha val="50195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 sz="1013"/>
            </a:p>
          </p:txBody>
        </p:sp>
        <p:sp>
          <p:nvSpPr>
            <p:cNvPr id="5148" name="Freeform 22">
              <a:extLst>
                <a:ext uri="{FF2B5EF4-FFF2-40B4-BE49-F238E27FC236}">
                  <a16:creationId xmlns:a16="http://schemas.microsoft.com/office/drawing/2014/main" id="{55D95D95-237B-E3A4-9074-16038F993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867"/>
              <a:ext cx="5768" cy="172"/>
            </a:xfrm>
            <a:custGeom>
              <a:avLst/>
              <a:gdLst>
                <a:gd name="T0" fmla="*/ 4943 w 5770"/>
                <a:gd name="T1" fmla="*/ 43 h 174"/>
                <a:gd name="T2" fmla="*/ 4721 w 5770"/>
                <a:gd name="T3" fmla="*/ 106 h 174"/>
                <a:gd name="T4" fmla="*/ 4590 w 5770"/>
                <a:gd name="T5" fmla="*/ 71 h 174"/>
                <a:gd name="T6" fmla="*/ 4548 w 5770"/>
                <a:gd name="T7" fmla="*/ 36 h 174"/>
                <a:gd name="T8" fmla="*/ 4428 w 5770"/>
                <a:gd name="T9" fmla="*/ 30 h 174"/>
                <a:gd name="T10" fmla="*/ 4161 w 5770"/>
                <a:gd name="T11" fmla="*/ 83 h 174"/>
                <a:gd name="T12" fmla="*/ 3790 w 5770"/>
                <a:gd name="T13" fmla="*/ 95 h 174"/>
                <a:gd name="T14" fmla="*/ 3592 w 5770"/>
                <a:gd name="T15" fmla="*/ 47 h 174"/>
                <a:gd name="T16" fmla="*/ 3485 w 5770"/>
                <a:gd name="T17" fmla="*/ 43 h 174"/>
                <a:gd name="T18" fmla="*/ 3311 w 5770"/>
                <a:gd name="T19" fmla="*/ 71 h 174"/>
                <a:gd name="T20" fmla="*/ 2821 w 5770"/>
                <a:gd name="T21" fmla="*/ 115 h 174"/>
                <a:gd name="T22" fmla="*/ 2678 w 5770"/>
                <a:gd name="T23" fmla="*/ 71 h 174"/>
                <a:gd name="T24" fmla="*/ 2594 w 5770"/>
                <a:gd name="T25" fmla="*/ 65 h 174"/>
                <a:gd name="T26" fmla="*/ 2391 w 5770"/>
                <a:gd name="T27" fmla="*/ 106 h 174"/>
                <a:gd name="T28" fmla="*/ 2253 w 5770"/>
                <a:gd name="T29" fmla="*/ 59 h 174"/>
                <a:gd name="T30" fmla="*/ 2126 w 5770"/>
                <a:gd name="T31" fmla="*/ 36 h 174"/>
                <a:gd name="T32" fmla="*/ 1922 w 5770"/>
                <a:gd name="T33" fmla="*/ 95 h 174"/>
                <a:gd name="T34" fmla="*/ 1500 w 5770"/>
                <a:gd name="T35" fmla="*/ 77 h 174"/>
                <a:gd name="T36" fmla="*/ 1429 w 5770"/>
                <a:gd name="T37" fmla="*/ 43 h 174"/>
                <a:gd name="T38" fmla="*/ 1333 w 5770"/>
                <a:gd name="T39" fmla="*/ 43 h 174"/>
                <a:gd name="T40" fmla="*/ 1058 w 5770"/>
                <a:gd name="T41" fmla="*/ 115 h 174"/>
                <a:gd name="T42" fmla="*/ 652 w 5770"/>
                <a:gd name="T43" fmla="*/ 115 h 174"/>
                <a:gd name="T44" fmla="*/ 442 w 5770"/>
                <a:gd name="T45" fmla="*/ 43 h 174"/>
                <a:gd name="T46" fmla="*/ 377 w 5770"/>
                <a:gd name="T47" fmla="*/ 43 h 174"/>
                <a:gd name="T48" fmla="*/ 305 w 5770"/>
                <a:gd name="T49" fmla="*/ 83 h 174"/>
                <a:gd name="T50" fmla="*/ 144 w 5770"/>
                <a:gd name="T51" fmla="*/ 109 h 174"/>
                <a:gd name="T52" fmla="*/ 0 w 5770"/>
                <a:gd name="T53" fmla="*/ 71 h 174"/>
                <a:gd name="T54" fmla="*/ 167 w 5770"/>
                <a:gd name="T55" fmla="*/ 95 h 174"/>
                <a:gd name="T56" fmla="*/ 323 w 5770"/>
                <a:gd name="T57" fmla="*/ 59 h 174"/>
                <a:gd name="T58" fmla="*/ 383 w 5770"/>
                <a:gd name="T59" fmla="*/ 24 h 174"/>
                <a:gd name="T60" fmla="*/ 460 w 5770"/>
                <a:gd name="T61" fmla="*/ 43 h 174"/>
                <a:gd name="T62" fmla="*/ 706 w 5770"/>
                <a:gd name="T63" fmla="*/ 112 h 174"/>
                <a:gd name="T64" fmla="*/ 1100 w 5770"/>
                <a:gd name="T65" fmla="*/ 95 h 174"/>
                <a:gd name="T66" fmla="*/ 1345 w 5770"/>
                <a:gd name="T67" fmla="*/ 36 h 174"/>
                <a:gd name="T68" fmla="*/ 1441 w 5770"/>
                <a:gd name="T69" fmla="*/ 43 h 174"/>
                <a:gd name="T70" fmla="*/ 1536 w 5770"/>
                <a:gd name="T71" fmla="*/ 65 h 174"/>
                <a:gd name="T72" fmla="*/ 1946 w 5770"/>
                <a:gd name="T73" fmla="*/ 71 h 174"/>
                <a:gd name="T74" fmla="*/ 2210 w 5770"/>
                <a:gd name="T75" fmla="*/ 3 h 174"/>
                <a:gd name="T76" fmla="*/ 2325 w 5770"/>
                <a:gd name="T77" fmla="*/ 77 h 174"/>
                <a:gd name="T78" fmla="*/ 2534 w 5770"/>
                <a:gd name="T79" fmla="*/ 71 h 174"/>
                <a:gd name="T80" fmla="*/ 2690 w 5770"/>
                <a:gd name="T81" fmla="*/ 24 h 174"/>
                <a:gd name="T82" fmla="*/ 2767 w 5770"/>
                <a:gd name="T83" fmla="*/ 106 h 174"/>
                <a:gd name="T84" fmla="*/ 3102 w 5770"/>
                <a:gd name="T85" fmla="*/ 77 h 174"/>
                <a:gd name="T86" fmla="*/ 3461 w 5770"/>
                <a:gd name="T87" fmla="*/ 43 h 174"/>
                <a:gd name="T88" fmla="*/ 3557 w 5770"/>
                <a:gd name="T89" fmla="*/ 42 h 174"/>
                <a:gd name="T90" fmla="*/ 3706 w 5770"/>
                <a:gd name="T91" fmla="*/ 65 h 174"/>
                <a:gd name="T92" fmla="*/ 4053 w 5770"/>
                <a:gd name="T93" fmla="*/ 77 h 174"/>
                <a:gd name="T94" fmla="*/ 4369 w 5770"/>
                <a:gd name="T95" fmla="*/ 30 h 174"/>
                <a:gd name="T96" fmla="*/ 4524 w 5770"/>
                <a:gd name="T97" fmla="*/ 6 h 174"/>
                <a:gd name="T98" fmla="*/ 4578 w 5770"/>
                <a:gd name="T99" fmla="*/ 43 h 174"/>
                <a:gd name="T100" fmla="*/ 4674 w 5770"/>
                <a:gd name="T101" fmla="*/ 83 h 174"/>
                <a:gd name="T102" fmla="*/ 4877 w 5770"/>
                <a:gd name="T103" fmla="*/ 59 h 174"/>
                <a:gd name="T104" fmla="*/ 5068 w 5770"/>
                <a:gd name="T105" fmla="*/ 14 h 174"/>
                <a:gd name="T106" fmla="*/ 5230 w 5770"/>
                <a:gd name="T107" fmla="*/ 9 h 174"/>
                <a:gd name="T108" fmla="*/ 5403 w 5770"/>
                <a:gd name="T109" fmla="*/ 36 h 174"/>
                <a:gd name="T110" fmla="*/ 5415 w 5770"/>
                <a:gd name="T111" fmla="*/ 47 h 174"/>
                <a:gd name="T112" fmla="*/ 5606 w 5770"/>
                <a:gd name="T113" fmla="*/ 65 h 174"/>
                <a:gd name="T114" fmla="*/ 5660 w 5770"/>
                <a:gd name="T115" fmla="*/ 77 h 174"/>
                <a:gd name="T116" fmla="*/ 5427 w 5770"/>
                <a:gd name="T117" fmla="*/ 65 h 174"/>
                <a:gd name="T118" fmla="*/ 5403 w 5770"/>
                <a:gd name="T119" fmla="*/ 43 h 174"/>
                <a:gd name="T120" fmla="*/ 5343 w 5770"/>
                <a:gd name="T121" fmla="*/ 30 h 174"/>
                <a:gd name="T122" fmla="*/ 5169 w 5770"/>
                <a:gd name="T123" fmla="*/ 24 h 17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rgbClr val="070707"/>
                </a:gs>
                <a:gs pos="50000">
                  <a:srgbClr val="000000"/>
                </a:gs>
                <a:gs pos="100000">
                  <a:srgbClr val="070707"/>
                </a:gs>
              </a:gsLst>
              <a:lin ang="108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l-PL" sz="1013"/>
            </a:p>
          </p:txBody>
        </p:sp>
      </p:grpSp>
      <p:sp>
        <p:nvSpPr>
          <p:cNvPr id="1047" name="Rectangle 23">
            <a:extLst>
              <a:ext uri="{FF2B5EF4-FFF2-40B4-BE49-F238E27FC236}">
                <a16:creationId xmlns:a16="http://schemas.microsoft.com/office/drawing/2014/main" id="{86ACD55D-E85D-6F95-BE26-9386E8299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160339"/>
            <a:ext cx="10968567" cy="13731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tytułu</a:t>
            </a:r>
          </a:p>
        </p:txBody>
      </p:sp>
      <p:sp>
        <p:nvSpPr>
          <p:cNvPr id="1048" name="Rectangle 24">
            <a:extLst>
              <a:ext uri="{FF2B5EF4-FFF2-40B4-BE49-F238E27FC236}">
                <a16:creationId xmlns:a16="http://schemas.microsoft.com/office/drawing/2014/main" id="{C66078CB-B0C4-1863-D9A1-1C45CD1170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0200"/>
            <a:ext cx="10968567" cy="4527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konspektu</a:t>
            </a:r>
          </a:p>
          <a:p>
            <a:pPr lvl="1"/>
            <a:r>
              <a:rPr lang="en-GB" altLang="pl-PL"/>
              <a:t>Drugi poziom konspektu</a:t>
            </a:r>
          </a:p>
          <a:p>
            <a:pPr lvl="2"/>
            <a:r>
              <a:rPr lang="en-GB" altLang="pl-PL"/>
              <a:t>Trzeci poziom konspektu</a:t>
            </a:r>
          </a:p>
          <a:p>
            <a:pPr lvl="3"/>
            <a:r>
              <a:rPr lang="en-GB" altLang="pl-PL"/>
              <a:t>Czwarty poziom konspektu</a:t>
            </a:r>
          </a:p>
          <a:p>
            <a:pPr lvl="4"/>
            <a:r>
              <a:rPr lang="en-GB" altLang="pl-PL"/>
              <a:t>Piąty poziom konspektu</a:t>
            </a:r>
          </a:p>
          <a:p>
            <a:pPr lvl="4"/>
            <a:r>
              <a:rPr lang="en-GB" altLang="pl-PL"/>
              <a:t>Szósty poziom konspektu</a:t>
            </a:r>
          </a:p>
          <a:p>
            <a:pPr lvl="4"/>
            <a:r>
              <a:rPr lang="en-GB" altLang="pl-PL"/>
              <a:t>Siódmy poziom konspektu</a:t>
            </a:r>
          </a:p>
          <a:p>
            <a:pPr lvl="4"/>
            <a:r>
              <a:rPr lang="en-GB" altLang="pl-PL"/>
              <a:t>Ósmy poziom konspektu</a:t>
            </a:r>
          </a:p>
          <a:p>
            <a:pPr lvl="4"/>
            <a:r>
              <a:rPr lang="en-GB" altLang="pl-PL"/>
              <a:t>Dziewiąty poziom konspektu</a:t>
            </a:r>
          </a:p>
        </p:txBody>
      </p:sp>
      <p:sp>
        <p:nvSpPr>
          <p:cNvPr id="1049" name="Rectangle 25">
            <a:extLst>
              <a:ext uri="{FF2B5EF4-FFF2-40B4-BE49-F238E27FC236}">
                <a16:creationId xmlns:a16="http://schemas.microsoft.com/office/drawing/2014/main" id="{9DD3111D-CA86-9535-3B57-00D2226080E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165601" y="6248401"/>
            <a:ext cx="3856567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251817" algn="l"/>
                <a:tab pos="504528" algn="l"/>
                <a:tab pos="757238" algn="l"/>
                <a:tab pos="1009948" algn="l"/>
                <a:tab pos="1262658" algn="l"/>
                <a:tab pos="1515368" algn="l"/>
                <a:tab pos="1768079" algn="l"/>
                <a:tab pos="2020789" algn="l"/>
                <a:tab pos="2273498" algn="l"/>
                <a:tab pos="2526209" algn="l"/>
                <a:tab pos="2778919" algn="l"/>
                <a:tab pos="3031629" algn="l"/>
                <a:tab pos="3284339" algn="l"/>
                <a:tab pos="3537050" algn="l"/>
                <a:tab pos="3789760" algn="l"/>
                <a:tab pos="4042470" algn="l"/>
                <a:tab pos="4295180" algn="l"/>
                <a:tab pos="4547891" algn="l"/>
                <a:tab pos="4800600" algn="l"/>
                <a:tab pos="5053310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50" name="Rectangle 26">
            <a:extLst>
              <a:ext uri="{FF2B5EF4-FFF2-40B4-BE49-F238E27FC236}">
                <a16:creationId xmlns:a16="http://schemas.microsoft.com/office/drawing/2014/main" id="{FA5F1F82-E420-1A0B-B071-CF9E33F597F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3639"/>
            <a:ext cx="2840567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251817" algn="l"/>
                <a:tab pos="504528" algn="l"/>
                <a:tab pos="757238" algn="l"/>
                <a:tab pos="1009948" algn="l"/>
                <a:tab pos="1262658" algn="l"/>
                <a:tab pos="1515368" algn="l"/>
                <a:tab pos="1768079" algn="l"/>
                <a:tab pos="2020789" algn="l"/>
                <a:tab pos="2273498" algn="l"/>
                <a:tab pos="2526209" algn="l"/>
                <a:tab pos="2778919" algn="l"/>
                <a:tab pos="3031629" algn="l"/>
                <a:tab pos="3284339" algn="l"/>
                <a:tab pos="3537050" algn="l"/>
                <a:tab pos="3789760" algn="l"/>
                <a:tab pos="4042470" algn="l"/>
                <a:tab pos="4295180" algn="l"/>
                <a:tab pos="4547891" algn="l"/>
                <a:tab pos="4800600" algn="l"/>
                <a:tab pos="5053310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FD01B7E-A13F-4D26-976D-1D229A6F06D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1051" name="Rectangle 27">
            <a:extLst>
              <a:ext uri="{FF2B5EF4-FFF2-40B4-BE49-F238E27FC236}">
                <a16:creationId xmlns:a16="http://schemas.microsoft.com/office/drawing/2014/main" id="{8080E0D4-F728-00A7-E02A-543458085F9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8401"/>
            <a:ext cx="2840567" cy="454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251817" algn="l"/>
                <a:tab pos="504528" algn="l"/>
                <a:tab pos="757238" algn="l"/>
                <a:tab pos="1009948" algn="l"/>
                <a:tab pos="1262658" algn="l"/>
                <a:tab pos="1515368" algn="l"/>
                <a:tab pos="1768079" algn="l"/>
                <a:tab pos="2020789" algn="l"/>
                <a:tab pos="2273498" algn="l"/>
                <a:tab pos="2526209" algn="l"/>
                <a:tab pos="2778919" algn="l"/>
                <a:tab pos="3031629" algn="l"/>
                <a:tab pos="3284339" algn="l"/>
                <a:tab pos="3537050" algn="l"/>
                <a:tab pos="3789760" algn="l"/>
                <a:tab pos="4042470" algn="l"/>
                <a:tab pos="4295180" algn="l"/>
                <a:tab pos="4547891" algn="l"/>
                <a:tab pos="4800600" algn="l"/>
                <a:tab pos="5053310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8965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</p:sldLayoutIdLst>
  <p:txStyles>
    <p:titleStyle>
      <a:lvl1pPr algn="ctr" defTabSz="25241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25241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ctr" defTabSz="25241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ctr" defTabSz="25241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ctr" defTabSz="25241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1414463" indent="-128588" algn="ctr" defTabSz="25271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63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1671638" indent="-128588" algn="ctr" defTabSz="25271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63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1928813" indent="-128588" algn="ctr" defTabSz="25271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63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2185988" indent="-128588" algn="ctr" defTabSz="25271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63">
          <a:solidFill>
            <a:srgbClr val="FFFFCC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192088" indent="-192088" algn="l" defTabSz="25241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417513" indent="-160338" algn="l" defTabSz="25241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642938" indent="-128588" algn="l" defTabSz="252413" rtl="0" eaLnBrk="0" fontAlgn="base" hangingPunct="0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900113" indent="-128588" algn="l" defTabSz="252413" rtl="0" eaLnBrk="0" fontAlgn="base" hangingPunct="0">
        <a:spcBef>
          <a:spcPts val="2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1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1157288" indent="-128588" algn="l" defTabSz="252413" rtl="0" eaLnBrk="0" fontAlgn="base" hangingPunct="0">
        <a:spcBef>
          <a:spcPts val="2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1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aworzymskie.ug.edu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403BD75-3720-EA69-0524-D8514C9EC9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4352" y="0"/>
            <a:ext cx="9812861" cy="908050"/>
          </a:xfrm>
        </p:spPr>
        <p:txBody>
          <a:bodyPr/>
          <a:lstStyle/>
          <a:p>
            <a:pPr defTabSz="336947" eaLnBrk="1" hangingPunct="1">
              <a:buClrTx/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  <a:defRPr/>
            </a:pPr>
            <a:r>
              <a:rPr lang="pl-PL" sz="2800" dirty="0">
                <a:solidFill>
                  <a:srgbClr val="FFFF00"/>
                </a:solidFill>
                <a:latin typeface="Arial" panose="020B0604020202020204" pitchFamily="34" charset="0"/>
              </a:rPr>
              <a:t>Prawo rzymskie – Spadki (dokończenie) – Posiadanie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3B2EE95-AA74-EE3D-96ED-B4574F45F79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-1" y="908050"/>
            <a:ext cx="12192001" cy="5616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7500" tIns="35100" rIns="67500" bIns="3510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dr hab. Jacek Wiewiorowski, profesor uczelni 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Kierownik Zakładu Prawa Rzymskiego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Katedra Prawa Cywilnego </a:t>
            </a:r>
            <a:r>
              <a:rPr lang="pl-PL" altLang="pl-PL" sz="1700" dirty="0" err="1">
                <a:effectLst/>
                <a:latin typeface="Arial" panose="020B0604020202020204" pitchFamily="34" charset="0"/>
              </a:rPr>
              <a:t>WPiA</a:t>
            </a:r>
            <a:r>
              <a:rPr lang="pl-PL" altLang="pl-PL" sz="1700" dirty="0">
                <a:effectLst/>
                <a:latin typeface="Arial" panose="020B0604020202020204" pitchFamily="34" charset="0"/>
              </a:rPr>
              <a:t> UG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Dalsze informacje: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http://prawo.ug.edu.pl/pracownik/59485/jacek_wiewiorowski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endParaRPr lang="pl-PL" altLang="pl-PL" sz="17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endParaRPr lang="pl-PL" altLang="pl-PL" sz="17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Konsultacje: poniedziałek, godz. 17.15-18.45, pokój 4039/MS </a:t>
            </a:r>
            <a:r>
              <a:rPr lang="pl-PL" altLang="pl-PL" sz="1700" dirty="0" err="1">
                <a:effectLst/>
                <a:latin typeface="Arial" panose="020B0604020202020204" pitchFamily="34" charset="0"/>
              </a:rPr>
              <a:t>Teams</a:t>
            </a:r>
            <a:endParaRPr lang="pl-PL" altLang="pl-PL" sz="17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Link: 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https://teams.microsoft.com/l/meetup-join/19%3ameeting_MTE3Y2ZjNzYtYzJiYS00ODM1LWE3ZDUtOWMwMGEwOTgzYTll%40thread.v2/0?context=%7b%22Tid%22%3a%222d9a5a9f-69b7-4940-a1a6-af55f35ba069%22%2c%22Oid%22%3a%22c7c36e68-500b-45ca-a104-6b5cd7098bed%22%7d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endParaRPr lang="pl-PL" altLang="pl-PL" sz="17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Kontakt: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E-mail: jacek.wiewiorowski@prawo.ug.edu.pl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Telefon: +48 58 523 29 50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Pokój  4039 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E-mail do sekretariatu: sekretariat04@prawo.ug.edu.pl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effectLst/>
                <a:latin typeface="Arial" panose="020B0604020202020204" pitchFamily="34" charset="0"/>
              </a:rPr>
              <a:t>Telefon do sekretariatu: +48 58 523 28 51</a:t>
            </a: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Strona Zakładu Prawa Rzymskiego:  </a:t>
            </a:r>
            <a:r>
              <a:rPr lang="pl-PL" altLang="pl-PL" sz="1700" dirty="0">
                <a:effectLst/>
                <a:latin typeface="Arial" panose="020B0604020202020204" pitchFamily="34" charset="0"/>
                <a:hlinkClick r:id="rId3"/>
              </a:rPr>
              <a:t>http://www.praworzymskie.ug.edu.pl/</a:t>
            </a:r>
            <a:endParaRPr lang="pl-PL" altLang="pl-PL" sz="1700" dirty="0">
              <a:effectLst/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375"/>
              </a:spcBef>
              <a:buClrTx/>
              <a:buSzPct val="80000"/>
              <a:tabLst>
                <a:tab pos="0" algn="l"/>
                <a:tab pos="77788" algn="l"/>
                <a:tab pos="414338" algn="l"/>
                <a:tab pos="752475" algn="l"/>
                <a:tab pos="1089025" algn="l"/>
                <a:tab pos="1425575" algn="l"/>
                <a:tab pos="1762125" algn="l"/>
                <a:tab pos="2100263" algn="l"/>
                <a:tab pos="2436813" algn="l"/>
                <a:tab pos="2773363" algn="l"/>
                <a:tab pos="3109913" algn="l"/>
                <a:tab pos="3448050" algn="l"/>
                <a:tab pos="3784600" algn="l"/>
                <a:tab pos="4121150" algn="l"/>
                <a:tab pos="4457700" algn="l"/>
                <a:tab pos="4795838" algn="l"/>
                <a:tab pos="5132388" algn="l"/>
                <a:tab pos="5468938" algn="l"/>
                <a:tab pos="5805488" algn="l"/>
                <a:tab pos="6143625" algn="l"/>
                <a:tab pos="6480175" algn="l"/>
              </a:tabLst>
              <a:defRPr/>
            </a:pPr>
            <a:r>
              <a:rPr lang="pl-PL" altLang="pl-PL" sz="17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Link – wykład: </a:t>
            </a:r>
            <a:r>
              <a:rPr lang="pl-PL" altLang="pl-PL" sz="1700" dirty="0">
                <a:effectLst/>
                <a:latin typeface="Arial" panose="020B0604020202020204" pitchFamily="34" charset="0"/>
              </a:rPr>
              <a:t>https://teams.microsoft.com/l/meetup-join/19%3aoCH9bipu86UNylZuQX4V5xBWqodpjs-ONumUyGCP3IY1%40thread.tacv2/1728982393616?context=%7b%22Tid%22%3a%222d9a5a9f-69b7-4940-a1a6-af55f35ba069%22%2c%22Oid%22%3a%22c7c36e68-500b-45ca-a104-6b5cd7098bed%22%7d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"/>
            <a:ext cx="10358967" cy="498763"/>
          </a:xfrm>
        </p:spPr>
        <p:txBody>
          <a:bodyPr/>
          <a:lstStyle/>
          <a:p>
            <a:r>
              <a:rPr lang="pl-PL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Nabycie i utrata posiadania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127" y="434109"/>
            <a:ext cx="11402677" cy="6848188"/>
          </a:xfrm>
        </p:spPr>
        <p:txBody>
          <a:bodyPr/>
          <a:lstStyle/>
          <a:p>
            <a:pPr algn="just"/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Nabycie: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regułą równoczesność </a:t>
            </a:r>
            <a:r>
              <a:rPr lang="pl-PL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corpus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l-PL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animus</a:t>
            </a:r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ale kazuistyczne przypadki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ficta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(nazwa średniowieczna)</a:t>
            </a:r>
          </a:p>
          <a:p>
            <a:pPr algn="just"/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	kazuistyczne przykłady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longi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</a:t>
            </a:r>
            <a:endParaRPr lang="pl-PL" sz="22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kazuistyczne – początek okresu klasycznego nabycie </a:t>
            </a:r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solo </a:t>
            </a:r>
            <a:r>
              <a:rPr lang="pl-PL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animo</a:t>
            </a:r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(dematerializacja posiadania –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brevi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/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Stąd też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nemo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sibi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ipse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causam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possessionis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mutare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potest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nikt nie może zmienić sobie podstawy posiadania”</a:t>
            </a:r>
          </a:p>
          <a:p>
            <a:pPr algn="just">
              <a:buFontTx/>
              <a:buChar char="-"/>
            </a:pP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constitutum</a:t>
            </a:r>
            <a:r>
              <a:rPr lang="pl-PL" sz="22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possessorium</a:t>
            </a:r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(przeniesienie posiadania mocą samej umowy, według której dotychczasowy posiadacz zatrzymuje rzecz jako dzierżyciel)</a:t>
            </a:r>
          </a:p>
          <a:p>
            <a:pPr algn="just">
              <a:buFontTx/>
              <a:buChar char="-"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Nabycie 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pl-PL" sz="22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extraneam</a:t>
            </a:r>
            <a:r>
              <a:rPr lang="pl-PL" sz="22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personam </a:t>
            </a:r>
            <a:r>
              <a:rPr lang="pl-PL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(wolną) – pierwotnie niedopuszczalne; uogólnione za Justyniana I (I. 2, 9, 5)</a:t>
            </a:r>
          </a:p>
          <a:p>
            <a:pPr marL="0" indent="0" algn="just"/>
            <a:endParaRPr lang="pl-PL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pl-PL" sz="22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Utrata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- regułą: utrata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corpus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lub </a:t>
            </a:r>
            <a:r>
              <a:rPr lang="pl-PL" sz="22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animus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 - ustanie posiadania ale kazuistyczne ułatwianie zachowania go mocą samej woli posiadacza (</a:t>
            </a:r>
            <a:r>
              <a:rPr lang="pl-PL" sz="2200" i="1" dirty="0">
                <a:latin typeface="Arial" panose="020B0604020202020204" pitchFamily="34" charset="0"/>
                <a:cs typeface="Arial" panose="020B0604020202020204" pitchFamily="34" charset="0"/>
              </a:rPr>
              <a:t>solo </a:t>
            </a:r>
            <a:r>
              <a:rPr lang="pl-PL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animo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) - wyraz dematerializacji posiadania</a:t>
            </a:r>
          </a:p>
        </p:txBody>
      </p:sp>
    </p:spTree>
    <p:extLst>
      <p:ext uri="{BB962C8B-B14F-4D97-AF65-F5344CB8AC3E}">
        <p14:creationId xmlns:p14="http://schemas.microsoft.com/office/powerpoint/2010/main" val="3202699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E7413B-C194-497F-8DA5-40A0D1D3E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"/>
            <a:ext cx="11887199" cy="1268413"/>
          </a:xfrm>
        </p:spPr>
        <p:txBody>
          <a:bodyPr>
            <a:normAutofit/>
          </a:bodyPr>
          <a:lstStyle/>
          <a:p>
            <a:pPr defTabSz="336947">
              <a:lnSpc>
                <a:spcPct val="90000"/>
              </a:lnSpc>
              <a:defRPr/>
            </a:pPr>
            <a:r>
              <a:rPr lang="pl-PL" sz="3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Kolejny wykład: </a:t>
            </a:r>
            <a:r>
              <a:rPr lang="pl-PL" sz="31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Posiadanie cd</a:t>
            </a:r>
            <a:r>
              <a:rPr lang="pl-PL" sz="3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- </a:t>
            </a:r>
            <a:r>
              <a:rPr lang="pl-PL" sz="315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Własność i ograniczone prawa rzeczowe </a:t>
            </a:r>
            <a:r>
              <a:rPr lang="pl-PL" sz="3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(wskazówki bibliograficzne)</a:t>
            </a:r>
            <a:endParaRPr lang="pl-PL" sz="315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46E6AF-3F03-4435-94CB-164BD6C75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0" y="2055303"/>
            <a:ext cx="11406930" cy="3396570"/>
          </a:xfrm>
        </p:spPr>
        <p:txBody>
          <a:bodyPr>
            <a:noAutofit/>
          </a:bodyPr>
          <a:lstStyle/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effectLst/>
                <a:latin typeface="Arial" panose="020B0604020202020204" pitchFamily="34" charset="0"/>
              </a:rPr>
              <a:t>T.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Giaro</a:t>
            </a:r>
            <a:r>
              <a:rPr lang="pl-PL" sz="2400" dirty="0">
                <a:effectLst/>
                <a:latin typeface="Arial" panose="020B0604020202020204" pitchFamily="34" charset="0"/>
              </a:rPr>
              <a:t>, W.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Dajczak</a:t>
            </a:r>
            <a:r>
              <a:rPr lang="pl-PL" sz="2400" dirty="0">
                <a:effectLst/>
                <a:latin typeface="Arial" panose="020B0604020202020204" pitchFamily="34" charset="0"/>
              </a:rPr>
              <a:t>, F.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Longchamps</a:t>
            </a:r>
            <a:r>
              <a:rPr lang="pl-PL" sz="2400" dirty="0">
                <a:effectLst/>
                <a:latin typeface="Arial" panose="020B0604020202020204" pitchFamily="34" charset="0"/>
              </a:rPr>
              <a:t> de </a:t>
            </a:r>
            <a:r>
              <a:rPr lang="pl-PL" sz="2400" dirty="0" err="1">
                <a:effectLst/>
                <a:latin typeface="Arial" panose="020B0604020202020204" pitchFamily="34" charset="0"/>
              </a:rPr>
              <a:t>Bérier</a:t>
            </a:r>
            <a:r>
              <a:rPr lang="pl-PL" sz="2400" dirty="0">
                <a:effectLst/>
                <a:latin typeface="Arial" panose="020B0604020202020204" pitchFamily="34" charset="0"/>
              </a:rPr>
              <a:t>, </a:t>
            </a:r>
            <a:r>
              <a:rPr lang="pl-PL" sz="2400" i="1" dirty="0">
                <a:effectLst/>
                <a:latin typeface="Arial" panose="020B0604020202020204" pitchFamily="34" charset="0"/>
              </a:rPr>
              <a:t>Prawo rzymskie. U podstaw prawa prywatnego</a:t>
            </a:r>
            <a:r>
              <a:rPr lang="pl-PL" sz="2400" dirty="0">
                <a:effectLst/>
                <a:latin typeface="Arial" panose="020B0604020202020204" pitchFamily="34" charset="0"/>
              </a:rPr>
              <a:t>, Warszawa 2018/2023</a:t>
            </a:r>
            <a:r>
              <a:rPr lang="pl-PL" sz="2400" baseline="30000" dirty="0">
                <a:effectLst/>
                <a:latin typeface="Arial" panose="020B0604020202020204" pitchFamily="34" charset="0"/>
              </a:rPr>
              <a:t>3</a:t>
            </a:r>
            <a:r>
              <a:rPr lang="pl-PL" sz="2400" dirty="0">
                <a:effectLst/>
                <a:latin typeface="Arial" panose="020B0604020202020204" pitchFamily="34" charset="0"/>
              </a:rPr>
              <a:t>, s. 405-461</a:t>
            </a:r>
          </a:p>
          <a:p>
            <a:pPr defTabSz="336947">
              <a:lnSpc>
                <a:spcPct val="90000"/>
              </a:lnSpc>
              <a:defRPr/>
            </a:pPr>
            <a:endParaRPr lang="pl-PL" sz="2400" dirty="0">
              <a:effectLst/>
              <a:latin typeface="Arial" panose="020B0604020202020204" pitchFamily="34" charset="0"/>
            </a:endParaRPr>
          </a:p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UWAGA: treści podane małą czcionką oraz podane na szarym tle mają charakter dodatkowy, tj. należy je przeczytać ale nie są konieczne do opanowania. </a:t>
            </a:r>
          </a:p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UWAGA: Zrealizuj zadania podane w dziale „Po przeczytaniu”</a:t>
            </a:r>
          </a:p>
          <a:p>
            <a:pPr defTabSz="336947">
              <a:lnSpc>
                <a:spcPct val="90000"/>
              </a:lnSpc>
              <a:defRPr/>
            </a:pPr>
            <a:endParaRPr lang="pl-PL" sz="2400" dirty="0"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defTabSz="336947">
              <a:lnSpc>
                <a:spcPct val="90000"/>
              </a:lnSpc>
              <a:defRPr/>
            </a:pPr>
            <a:r>
              <a:rPr lang="pl-PL" sz="2400" dirty="0">
                <a:effectLst/>
                <a:latin typeface="Arial" panose="020B0604020202020204" pitchFamily="34" charset="0"/>
              </a:rPr>
              <a:t>K. Kolańczyk, </a:t>
            </a:r>
            <a:r>
              <a:rPr lang="pl-PL" sz="2400" i="1" dirty="0">
                <a:effectLst/>
                <a:latin typeface="Arial" panose="020B0604020202020204" pitchFamily="34" charset="0"/>
              </a:rPr>
              <a:t>Prawo rzymskie</a:t>
            </a:r>
            <a:r>
              <a:rPr lang="pl-PL" sz="2400" dirty="0">
                <a:effectLst/>
                <a:latin typeface="Arial" panose="020B0604020202020204" pitchFamily="34" charset="0"/>
              </a:rPr>
              <a:t>, Warszawa 2021</a:t>
            </a:r>
            <a:r>
              <a:rPr lang="pl-PL" sz="2400" baseline="30000" dirty="0">
                <a:effectLst/>
                <a:latin typeface="Arial" panose="020B0604020202020204" pitchFamily="34" charset="0"/>
              </a:rPr>
              <a:t>6</a:t>
            </a:r>
            <a:r>
              <a:rPr lang="pl-PL" sz="2400" dirty="0">
                <a:effectLst/>
                <a:latin typeface="Arial" panose="020B0604020202020204" pitchFamily="34" charset="0"/>
              </a:rPr>
              <a:t>, s. 288-361 </a:t>
            </a:r>
          </a:p>
          <a:p>
            <a:pPr defTabSz="336947">
              <a:lnSpc>
                <a:spcPct val="90000"/>
              </a:lnSpc>
              <a:defRPr/>
            </a:pPr>
            <a:endParaRPr lang="pl-PL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CE60B8C-26DD-19E2-25D6-DE936BDCF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9357" y="0"/>
            <a:ext cx="8482643" cy="4947049"/>
          </a:xfrm>
        </p:spPr>
        <p:txBody>
          <a:bodyPr/>
          <a:lstStyle/>
          <a:p>
            <a:pPr marL="192881" indent="-192881" algn="just" defTabSz="252710">
              <a:defRPr/>
            </a:pPr>
            <a:r>
              <a:rPr lang="pl-PL" sz="2000" dirty="0">
                <a:latin typeface="Arial" panose="020B0604020202020204" pitchFamily="34" charset="0"/>
              </a:rPr>
              <a:t>D. 34.9. </a:t>
            </a:r>
            <a:r>
              <a:rPr lang="pl-PL" sz="2000" i="1" dirty="0">
                <a:latin typeface="Arial" panose="020B0604020202020204" pitchFamily="34" charset="0"/>
              </a:rPr>
              <a:t>De </a:t>
            </a:r>
            <a:r>
              <a:rPr lang="pl-PL" sz="2000" i="1" dirty="0" err="1">
                <a:latin typeface="Arial" panose="020B0604020202020204" pitchFamily="34" charset="0"/>
              </a:rPr>
              <a:t>his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quae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ut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indignis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auferuntur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</a:rPr>
              <a:t>(o tych [rzeczach], które odbiera się [osobom] jako niegodnym).</a:t>
            </a:r>
          </a:p>
          <a:p>
            <a:pPr marL="192881" indent="-192881" algn="just" defTabSz="252710">
              <a:defRPr/>
            </a:pPr>
            <a:endParaRPr lang="pl-PL" sz="2000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marL="192881" indent="-192881" algn="just" defTabSz="252710">
              <a:defRPr/>
            </a:pPr>
            <a:r>
              <a:rPr lang="pl-PL" sz="2000" dirty="0">
                <a:latin typeface="Arial" panose="020B0604020202020204" pitchFamily="34" charset="0"/>
              </a:rPr>
              <a:t>D. 34.9.2.1. </a:t>
            </a:r>
            <a:r>
              <a:rPr lang="pl-PL" sz="2000" i="1" dirty="0" err="1">
                <a:latin typeface="Arial" panose="020B0604020202020204" pitchFamily="34" charset="0"/>
              </a:rPr>
              <a:t>Marcianus</a:t>
            </a:r>
            <a:r>
              <a:rPr lang="pl-PL" sz="2000" i="1" dirty="0">
                <a:latin typeface="Arial" panose="020B0604020202020204" pitchFamily="34" charset="0"/>
              </a:rPr>
              <a:t> libro </a:t>
            </a:r>
            <a:r>
              <a:rPr lang="pl-PL" sz="2000" i="1" dirty="0" err="1">
                <a:latin typeface="Arial" panose="020B0604020202020204" pitchFamily="34" charset="0"/>
              </a:rPr>
              <a:t>undecimo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institutionum</a:t>
            </a:r>
            <a:r>
              <a:rPr lang="pl-PL" sz="2000" i="1" dirty="0">
                <a:latin typeface="Arial" panose="020B0604020202020204" pitchFamily="34" charset="0"/>
              </a:rPr>
              <a:t>. </a:t>
            </a:r>
            <a:r>
              <a:rPr lang="pl-PL" sz="2000" i="1" dirty="0" err="1">
                <a:latin typeface="Arial" panose="020B0604020202020204" pitchFamily="34" charset="0"/>
              </a:rPr>
              <a:t>Item</a:t>
            </a:r>
            <a:r>
              <a:rPr lang="pl-PL" sz="2000" i="1" dirty="0">
                <a:latin typeface="Arial" panose="020B0604020202020204" pitchFamily="34" charset="0"/>
              </a:rPr>
              <a:t> si </a:t>
            </a:r>
            <a:r>
              <a:rPr lang="pl-PL" sz="2000" i="1" dirty="0" err="1">
                <a:latin typeface="Arial" panose="020B0604020202020204" pitchFamily="34" charset="0"/>
              </a:rPr>
              <a:t>quis</a:t>
            </a:r>
            <a:r>
              <a:rPr lang="pl-PL" sz="2000" i="1" dirty="0">
                <a:latin typeface="Arial" panose="020B0604020202020204" pitchFamily="34" charset="0"/>
              </a:rPr>
              <a:t> contra </a:t>
            </a:r>
            <a:r>
              <a:rPr lang="pl-PL" sz="2000" i="1" dirty="0" err="1">
                <a:latin typeface="Arial" panose="020B0604020202020204" pitchFamily="34" charset="0"/>
              </a:rPr>
              <a:t>mandata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duxerit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uxorem</a:t>
            </a:r>
            <a:r>
              <a:rPr lang="pl-PL" sz="2000" i="1" dirty="0">
                <a:latin typeface="Arial" panose="020B0604020202020204" pitchFamily="34" charset="0"/>
              </a:rPr>
              <a:t> ex </a:t>
            </a:r>
            <a:r>
              <a:rPr lang="pl-PL" sz="2000" i="1" dirty="0" err="1">
                <a:latin typeface="Arial" panose="020B0604020202020204" pitchFamily="34" charset="0"/>
              </a:rPr>
              <a:t>ea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provincia</a:t>
            </a:r>
            <a:r>
              <a:rPr lang="pl-PL" sz="2000" i="1" dirty="0">
                <a:latin typeface="Arial" panose="020B0604020202020204" pitchFamily="34" charset="0"/>
              </a:rPr>
              <a:t>, in qua </a:t>
            </a:r>
            <a:r>
              <a:rPr lang="pl-PL" sz="2000" i="1" dirty="0" err="1">
                <a:latin typeface="Arial" panose="020B0604020202020204" pitchFamily="34" charset="0"/>
              </a:rPr>
              <a:t>officium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aliquid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gerit</a:t>
            </a:r>
            <a:r>
              <a:rPr lang="pl-PL" sz="2000" i="1" dirty="0">
                <a:latin typeface="Arial" panose="020B0604020202020204" pitchFamily="34" charset="0"/>
              </a:rPr>
              <a:t>, </a:t>
            </a:r>
            <a:r>
              <a:rPr lang="pl-PL" sz="2000" i="1" dirty="0" err="1">
                <a:latin typeface="Arial" panose="020B0604020202020204" pitchFamily="34" charset="0"/>
              </a:rPr>
              <a:t>quod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ei</a:t>
            </a:r>
            <a:r>
              <a:rPr lang="pl-PL" sz="2000" i="1" dirty="0">
                <a:latin typeface="Arial" panose="020B0604020202020204" pitchFamily="34" charset="0"/>
              </a:rPr>
              <a:t> ex </a:t>
            </a:r>
            <a:r>
              <a:rPr lang="pl-PL" sz="2000" i="1" dirty="0" err="1">
                <a:latin typeface="Arial" panose="020B0604020202020204" pitchFamily="34" charset="0"/>
              </a:rPr>
              <a:t>testamento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uxoris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adquisitum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est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divi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Severus</a:t>
            </a:r>
            <a:r>
              <a:rPr lang="pl-PL" sz="2000" i="1" dirty="0">
                <a:latin typeface="Arial" panose="020B0604020202020204" pitchFamily="34" charset="0"/>
              </a:rPr>
              <a:t> et </a:t>
            </a:r>
            <a:r>
              <a:rPr lang="pl-PL" sz="2000" i="1" dirty="0" err="1">
                <a:latin typeface="Arial" panose="020B0604020202020204" pitchFamily="34" charset="0"/>
              </a:rPr>
              <a:t>Antoninus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rescripserunt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retinere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eum</a:t>
            </a:r>
            <a:r>
              <a:rPr lang="pl-PL" sz="2000" i="1" dirty="0">
                <a:latin typeface="Arial" panose="020B0604020202020204" pitchFamily="34" charset="0"/>
              </a:rPr>
              <a:t> non </a:t>
            </a:r>
            <a:r>
              <a:rPr lang="pl-PL" sz="2000" i="1" dirty="0" err="1">
                <a:latin typeface="Arial" panose="020B0604020202020204" pitchFamily="34" charset="0"/>
              </a:rPr>
              <a:t>posse</a:t>
            </a:r>
            <a:r>
              <a:rPr lang="pl-PL" sz="2000" i="1" dirty="0">
                <a:latin typeface="Arial" panose="020B0604020202020204" pitchFamily="34" charset="0"/>
              </a:rPr>
              <a:t>, </a:t>
            </a:r>
            <a:r>
              <a:rPr lang="pl-PL" sz="2000" i="1" dirty="0" err="1">
                <a:latin typeface="Arial" panose="020B0604020202020204" pitchFamily="34" charset="0"/>
              </a:rPr>
              <a:t>tamquam</a:t>
            </a:r>
            <a:r>
              <a:rPr lang="pl-PL" sz="2000" i="1" dirty="0">
                <a:latin typeface="Arial" panose="020B0604020202020204" pitchFamily="34" charset="0"/>
              </a:rPr>
              <a:t> si tutor </a:t>
            </a:r>
            <a:r>
              <a:rPr lang="pl-PL" sz="2000" i="1" dirty="0" err="1">
                <a:latin typeface="Arial" panose="020B0604020202020204" pitchFamily="34" charset="0"/>
              </a:rPr>
              <a:t>pupillam</a:t>
            </a:r>
            <a:r>
              <a:rPr lang="pl-PL" sz="2000" i="1" dirty="0">
                <a:latin typeface="Arial" panose="020B0604020202020204" pitchFamily="34" charset="0"/>
              </a:rPr>
              <a:t> contra </a:t>
            </a:r>
            <a:r>
              <a:rPr lang="pl-PL" sz="2000" i="1" dirty="0" err="1">
                <a:latin typeface="Arial" panose="020B0604020202020204" pitchFamily="34" charset="0"/>
              </a:rPr>
              <a:t>decretum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amplissimi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ordinis</a:t>
            </a:r>
            <a:r>
              <a:rPr lang="pl-PL" sz="2000" i="1" dirty="0">
                <a:latin typeface="Arial" panose="020B0604020202020204" pitchFamily="34" charset="0"/>
              </a:rPr>
              <a:t> in </a:t>
            </a:r>
            <a:r>
              <a:rPr lang="pl-PL" sz="2000" i="1" dirty="0" err="1">
                <a:latin typeface="Arial" panose="020B0604020202020204" pitchFamily="34" charset="0"/>
              </a:rPr>
              <a:t>domum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suam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duxisset</a:t>
            </a:r>
            <a:r>
              <a:rPr lang="pl-PL" sz="2000" i="1" dirty="0">
                <a:latin typeface="Arial" panose="020B0604020202020204" pitchFamily="34" charset="0"/>
              </a:rPr>
              <a:t>. </a:t>
            </a:r>
            <a:r>
              <a:rPr lang="pl-PL" sz="2000" i="1" dirty="0" err="1">
                <a:latin typeface="Arial" panose="020B0604020202020204" pitchFamily="34" charset="0"/>
              </a:rPr>
              <a:t>Utroque</a:t>
            </a:r>
            <a:r>
              <a:rPr lang="pl-PL" sz="2000" i="1" dirty="0">
                <a:latin typeface="Arial" panose="020B0604020202020204" pitchFamily="34" charset="0"/>
              </a:rPr>
              <a:t> ergo casu </a:t>
            </a:r>
            <a:r>
              <a:rPr lang="pl-PL" sz="2000" i="1" dirty="0" err="1">
                <a:latin typeface="Arial" panose="020B0604020202020204" pitchFamily="34" charset="0"/>
              </a:rPr>
              <a:t>etsi</a:t>
            </a:r>
            <a:r>
              <a:rPr lang="pl-PL" sz="2000" i="1" dirty="0">
                <a:latin typeface="Arial" panose="020B0604020202020204" pitchFamily="34" charset="0"/>
              </a:rPr>
              <a:t> ex </a:t>
            </a:r>
            <a:r>
              <a:rPr lang="pl-PL" sz="2000" i="1" dirty="0" err="1">
                <a:latin typeface="Arial" panose="020B0604020202020204" pitchFamily="34" charset="0"/>
              </a:rPr>
              <a:t>asse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heres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institutus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adierit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hereditatem</a:t>
            </a:r>
            <a:r>
              <a:rPr lang="pl-PL" sz="2000" i="1" dirty="0">
                <a:latin typeface="Arial" panose="020B0604020202020204" pitchFamily="34" charset="0"/>
              </a:rPr>
              <a:t>, </a:t>
            </a:r>
            <a:r>
              <a:rPr lang="pl-PL" sz="2000" i="1" dirty="0" err="1">
                <a:latin typeface="Arial" panose="020B0604020202020204" pitchFamily="34" charset="0"/>
              </a:rPr>
              <a:t>fisco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locus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fit</a:t>
            </a:r>
            <a:r>
              <a:rPr lang="pl-PL" sz="2000" i="1" dirty="0">
                <a:latin typeface="Arial" panose="020B0604020202020204" pitchFamily="34" charset="0"/>
              </a:rPr>
              <a:t>: nam quasi </a:t>
            </a:r>
            <a:r>
              <a:rPr lang="pl-PL" sz="2000" i="1" dirty="0" err="1">
                <a:latin typeface="Arial" panose="020B0604020202020204" pitchFamily="34" charset="0"/>
              </a:rPr>
              <a:t>indigno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ei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aufertur</a:t>
            </a:r>
            <a:r>
              <a:rPr lang="pl-PL" sz="2000" i="1" dirty="0">
                <a:latin typeface="Arial" panose="020B0604020202020204" pitchFamily="34" charset="0"/>
              </a:rPr>
              <a:t> </a:t>
            </a:r>
            <a:r>
              <a:rPr lang="pl-PL" sz="2000" i="1" dirty="0" err="1">
                <a:latin typeface="Arial" panose="020B0604020202020204" pitchFamily="34" charset="0"/>
              </a:rPr>
              <a:t>hereditas</a:t>
            </a:r>
            <a:r>
              <a:rPr lang="pl-PL" sz="2000" i="1" dirty="0">
                <a:latin typeface="Arial" panose="020B0604020202020204" pitchFamily="34" charset="0"/>
              </a:rPr>
              <a:t>.</a:t>
            </a:r>
          </a:p>
          <a:p>
            <a:pPr marL="192881" indent="-192881" algn="just" defTabSz="252710">
              <a:defRPr/>
            </a:pPr>
            <a:endParaRPr lang="pl-PL" sz="2000" i="1" dirty="0">
              <a:latin typeface="Arial" panose="020B0604020202020204" pitchFamily="34" charset="0"/>
            </a:endParaRPr>
          </a:p>
          <a:p>
            <a:pPr marL="192881" indent="-192881" algn="just" defTabSz="252710">
              <a:defRPr/>
            </a:pPr>
            <a:r>
              <a:rPr lang="pl-PL" sz="2000" dirty="0" err="1">
                <a:solidFill>
                  <a:srgbClr val="FFFF00"/>
                </a:solidFill>
                <a:latin typeface="Arial" panose="020B0604020202020204" pitchFamily="34" charset="0"/>
              </a:rPr>
              <a:t>Marcianus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</a:rPr>
              <a:t> w księdze jedenastej instytucji. Także boscy [cesarze] Sewer i </a:t>
            </a:r>
            <a:r>
              <a:rPr lang="pl-PL" sz="2000" dirty="0" err="1">
                <a:solidFill>
                  <a:srgbClr val="FFFF00"/>
                </a:solidFill>
                <a:latin typeface="Arial" panose="020B0604020202020204" pitchFamily="34" charset="0"/>
              </a:rPr>
              <a:t>Antoninus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</a:rPr>
              <a:t> odpisali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</a:rPr>
              <a:t>[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</a:rPr>
              <a:t>rescripserunt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</a:rPr>
              <a:t>]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</a:rPr>
              <a:t>, że jeśli ktoś wbrew instrukcjom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</a:rPr>
              <a:t>[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</a:rPr>
              <a:t>mandatum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</a:rPr>
              <a:t>] 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</a:rPr>
              <a:t>weźmie żonę z prowincji, w której sprawowali jakiś urząd, nie może zatrzymać tego, co uzyskał z testamentu żony, podobnie jak opiekun, który wbrew dekretowi najznakomitszego stanu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</a:rPr>
              <a:t>[tj. senatu]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pl-PL" sz="2000" u="sng" dirty="0">
                <a:solidFill>
                  <a:srgbClr val="FFFF00"/>
                </a:solidFill>
                <a:latin typeface="Arial" panose="020B0604020202020204" pitchFamily="34" charset="0"/>
              </a:rPr>
              <a:t>wprowadził do swego domu podopieczną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</a:rPr>
              <a:t>. W obu przypadkach uprawnionym jest fiskus, chociaż osoba ustanowiona jedynym spadkobiercą przejęła spadek. Odbiera się bowiem jej spadek jako niegodnej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</a:rPr>
              <a:t>[</a:t>
            </a:r>
            <a:r>
              <a:rPr lang="pl-PL" sz="2000" i="1" dirty="0">
                <a:solidFill>
                  <a:schemeClr val="bg1"/>
                </a:solidFill>
                <a:latin typeface="Arial" panose="020B0604020202020204" pitchFamily="34" charset="0"/>
              </a:rPr>
              <a:t>quasi </a:t>
            </a:r>
            <a:r>
              <a:rPr lang="pl-PL" sz="2000" i="1" dirty="0" err="1">
                <a:solidFill>
                  <a:schemeClr val="bg1"/>
                </a:solidFill>
                <a:latin typeface="Arial" panose="020B0604020202020204" pitchFamily="34" charset="0"/>
              </a:rPr>
              <a:t>indigno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</a:rPr>
              <a:t>]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</a:rPr>
              <a:t>.  </a:t>
            </a:r>
            <a:endParaRPr lang="pl-PL" sz="2000" dirty="0">
              <a:solidFill>
                <a:srgbClr val="FFFF00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6BF5579-F338-5E36-62C9-C6C77911AA82}"/>
              </a:ext>
            </a:extLst>
          </p:cNvPr>
          <p:cNvSpPr txBox="1"/>
          <p:nvPr/>
        </p:nvSpPr>
        <p:spPr>
          <a:xfrm>
            <a:off x="1" y="0"/>
            <a:ext cx="2941608" cy="6750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2881" marR="0" lvl="0" indent="-192881" algn="l" defTabSz="25271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Schemat analizy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:</a:t>
            </a:r>
          </a:p>
          <a:p>
            <a:pPr marL="192881" marR="0" lvl="0" indent="-192881" algn="l" defTabSz="25271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1)	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Określenie miejsca tekstu w dyskusji prawników rzymskich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 (miejsce w tekście źródłowym oraz informacja podana w </a:t>
            </a:r>
            <a:r>
              <a:rPr kumimoji="0" lang="pl-PL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inscriptio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 plus informacje o jurystach – niekiedy informacje w tekście).</a:t>
            </a:r>
          </a:p>
          <a:p>
            <a:pPr marL="192881" marR="0" lvl="0" indent="-192881" algn="l" defTabSz="25271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2)	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Rekonstrukcja omawianego w tekście stanu faktycznego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(rzeczywisty lub hipotetyczny stan faktyczny).</a:t>
            </a:r>
          </a:p>
          <a:p>
            <a:pPr marL="192881" marR="0" lvl="0" indent="-192881" algn="l" defTabSz="25271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3)	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Wskazanie problemu prawnego będącego przedmiotem oceny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(kwestia niejasna, dyskusyjna).</a:t>
            </a:r>
          </a:p>
          <a:p>
            <a:pPr marL="192881" marR="0" lvl="0" indent="-192881" algn="l" defTabSz="25271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4)	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Nazwanie zasad rozstrzygnięcia (</a:t>
            </a:r>
            <a:r>
              <a:rPr kumimoji="0" lang="pl-PL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rationes</a:t>
            </a:r>
            <a:r>
              <a:rPr kumimoji="0" lang="pl-PL" sz="16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 </a:t>
            </a:r>
            <a:r>
              <a:rPr kumimoji="0" lang="pl-PL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decidendi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)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przyjętych przez jurystów, ich ocena i znaczenie oraz wykorzystanie w tradycji romanistycznej.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9C2FCC-A3BC-3C28-477E-11119F7D9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838" y="1"/>
            <a:ext cx="9137650" cy="836613"/>
          </a:xfrm>
        </p:spPr>
        <p:txBody>
          <a:bodyPr/>
          <a:lstStyle/>
          <a:p>
            <a:pPr defTabSz="336947">
              <a:defRPr/>
            </a:pPr>
            <a:r>
              <a:rPr lang="pl-PL" sz="2400" b="1" dirty="0">
                <a:solidFill>
                  <a:srgbClr val="FFFF00"/>
                </a:solidFill>
                <a:latin typeface="Arial" panose="020B0604020202020204" pitchFamily="34" charset="0"/>
              </a:rPr>
              <a:t>Dziedziczenie </a:t>
            </a:r>
            <a:r>
              <a:rPr lang="pl-PL" sz="2400" b="1" dirty="0" err="1">
                <a:solidFill>
                  <a:srgbClr val="FFFF00"/>
                </a:solidFill>
                <a:latin typeface="Arial" panose="020B0604020202020204" pitchFamily="34" charset="0"/>
              </a:rPr>
              <a:t>przeciwtestamentowe</a:t>
            </a:r>
            <a:r>
              <a:rPr lang="pl-PL" sz="2400" b="1" dirty="0">
                <a:solidFill>
                  <a:srgbClr val="FFFF00"/>
                </a:solidFill>
                <a:latin typeface="Arial" panose="020B0604020202020204" pitchFamily="34" charset="0"/>
              </a:rPr>
              <a:t> – </a:t>
            </a:r>
            <a:r>
              <a:rPr lang="pl-PL" sz="2400" b="1" i="1" dirty="0">
                <a:solidFill>
                  <a:srgbClr val="FFFF00"/>
                </a:solidFill>
                <a:latin typeface="Arial" panose="020B0604020202020204" pitchFamily="34" charset="0"/>
              </a:rPr>
              <a:t>contra </a:t>
            </a:r>
            <a:r>
              <a:rPr lang="pl-PL" sz="2400" b="1" i="1" dirty="0" err="1">
                <a:solidFill>
                  <a:srgbClr val="FFFF00"/>
                </a:solidFill>
                <a:latin typeface="Arial" panose="020B0604020202020204" pitchFamily="34" charset="0"/>
              </a:rPr>
              <a:t>tabulas</a:t>
            </a:r>
            <a:br>
              <a:rPr lang="pl-PL" sz="2400" b="1" i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pl-PL" sz="2400" b="1" i="1" dirty="0" err="1">
                <a:solidFill>
                  <a:schemeClr val="bg1"/>
                </a:solidFill>
                <a:latin typeface="Arial" panose="020B0604020202020204" pitchFamily="34" charset="0"/>
              </a:rPr>
              <a:t>bonorum</a:t>
            </a:r>
            <a:r>
              <a:rPr lang="pl-PL" sz="2400" b="1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pl-PL" sz="2400" b="1" i="1" dirty="0" err="1">
                <a:solidFill>
                  <a:schemeClr val="bg1"/>
                </a:solidFill>
                <a:latin typeface="Arial" panose="020B0604020202020204" pitchFamily="34" charset="0"/>
              </a:rPr>
              <a:t>possessio</a:t>
            </a:r>
            <a:r>
              <a:rPr lang="pl-PL" sz="2400" b="1" i="1" dirty="0">
                <a:solidFill>
                  <a:schemeClr val="bg1"/>
                </a:solidFill>
                <a:latin typeface="Arial" panose="020B0604020202020204" pitchFamily="34" charset="0"/>
              </a:rPr>
              <a:t> contra </a:t>
            </a:r>
            <a:r>
              <a:rPr lang="pl-PL" sz="2400" b="1" i="1" dirty="0" err="1">
                <a:solidFill>
                  <a:schemeClr val="bg1"/>
                </a:solidFill>
                <a:latin typeface="Arial" panose="020B0604020202020204" pitchFamily="34" charset="0"/>
              </a:rPr>
              <a:t>tabulas</a:t>
            </a:r>
            <a:endParaRPr lang="pl-PL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3F072A44-DC39-D9B0-08A6-D09D71C60E33}"/>
              </a:ext>
            </a:extLst>
          </p:cNvPr>
          <p:cNvSpPr/>
          <p:nvPr/>
        </p:nvSpPr>
        <p:spPr>
          <a:xfrm>
            <a:off x="172528" y="1097280"/>
            <a:ext cx="1187723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Materialna: merytoryczna kontrola treści testamentu – późna Republika pretorska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querela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inofficiosi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testamenti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rodzaj</a:t>
            </a:r>
            <a:r>
              <a:rPr lang="pl-PL" sz="21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1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(zmiana postrzegania </a:t>
            </a:r>
            <a:r>
              <a:rPr lang="pl-PL" sz="21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patria</a:t>
            </a:r>
            <a:r>
              <a:rPr lang="pl-PL" sz="21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potestas</a:t>
            </a:r>
            <a:r>
              <a:rPr lang="pl-PL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- 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testamentum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inofficiosum</a:t>
            </a:r>
            <a:endParaRPr lang="pl-PL" sz="21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 defTabSz="336947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pl-PL" sz="2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uformowała się w prawie pretorskim, zyskała skuteczność też w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</a:t>
            </a:r>
            <a:r>
              <a:rPr lang="pl-PL" sz="21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civile</a:t>
            </a:r>
            <a:endParaRPr lang="pl-PL" sz="21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 defTabSz="336947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pl-PL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zmienny krąg uprawnionych</a:t>
            </a:r>
          </a:p>
          <a:p>
            <a:pPr marL="257175" indent="-257175" defTabSz="336947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pl-PL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 i odrębność sądu </a:t>
            </a:r>
          </a:p>
          <a:p>
            <a:pPr marL="257175" indent="-257175" defTabSz="336947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pl-PL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zasady </a:t>
            </a:r>
            <a:r>
              <a:rPr lang="pl-PL" sz="21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nemo</a:t>
            </a:r>
            <a:r>
              <a:rPr lang="pl-PL" sz="21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 parte </a:t>
            </a:r>
            <a:r>
              <a:rPr lang="pl-PL" sz="21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testatus</a:t>
            </a:r>
            <a:r>
              <a:rPr lang="pl-PL" sz="21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 parte </a:t>
            </a:r>
            <a:r>
              <a:rPr lang="pl-PL" sz="21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intestatus</a:t>
            </a:r>
            <a:r>
              <a:rPr lang="pl-PL" sz="21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decedere</a:t>
            </a:r>
            <a:r>
              <a:rPr lang="pl-PL" sz="21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potest</a:t>
            </a:r>
            <a:endParaRPr lang="pl-PL" sz="21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defTabSz="336947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pl-PL" sz="21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pars </a:t>
            </a:r>
            <a:r>
              <a:rPr lang="pl-PL" sz="21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legitima</a:t>
            </a:r>
            <a:r>
              <a:rPr lang="pl-PL" sz="21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1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portio</a:t>
            </a:r>
            <a:r>
              <a:rPr lang="pl-PL" sz="21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debita</a:t>
            </a:r>
            <a:r>
              <a:rPr lang="pl-PL" sz="21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l-PL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 mniej niż jedna czwarta tego, co dana osoba dziedziczyłaby </a:t>
            </a:r>
            <a:r>
              <a:rPr lang="pl-PL" sz="21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pl-PL" sz="21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intestato</a:t>
            </a:r>
            <a:r>
              <a:rPr lang="pl-PL" sz="21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według stanu majątku w chwili śmierci testatora</a:t>
            </a:r>
            <a:endParaRPr lang="pl-PL" sz="21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defTabSz="336947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pl-PL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możliwe wydziedziczenie na podstawie różnych przesłanek z pozbawieniem praw do </a:t>
            </a:r>
            <a:r>
              <a:rPr lang="pl-PL" sz="21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pars </a:t>
            </a:r>
            <a:r>
              <a:rPr lang="pl-PL" sz="2100" i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debita</a:t>
            </a:r>
            <a:endParaRPr lang="pl-PL" sz="2100" i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2100" i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wzór </a:t>
            </a:r>
            <a:r>
              <a:rPr lang="pl-PL" sz="21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querela</a:t>
            </a:r>
            <a:r>
              <a:rPr lang="pl-PL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inofficiosi</a:t>
            </a:r>
            <a:r>
              <a:rPr lang="pl-PL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testamenti</a:t>
            </a:r>
            <a:r>
              <a:rPr lang="pl-PL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powstały: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q.i</a:t>
            </a:r>
            <a:r>
              <a:rPr lang="pl-PL" sz="21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donationis</a:t>
            </a:r>
            <a:r>
              <a:rPr lang="pl-PL" sz="21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oraz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q.i</a:t>
            </a:r>
            <a:r>
              <a:rPr lang="pl-PL" sz="21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21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dotis</a:t>
            </a:r>
            <a:endParaRPr lang="pl-PL" sz="21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21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Skarga o uzupełnienie zachowku </a:t>
            </a:r>
            <a:r>
              <a:rPr lang="pl-PL" sz="21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100" b="1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1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l-PL" sz="2100" b="1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supplendam</a:t>
            </a:r>
            <a:r>
              <a:rPr lang="pl-PL" sz="2100" b="1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b="1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legitimam</a:t>
            </a:r>
            <a:r>
              <a:rPr lang="pl-PL" sz="21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(C. 3, 28, 31, a. 528)</a:t>
            </a:r>
          </a:p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21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/>
              </a:rPr>
              <a:t>System rezerwy i system zachowku</a:t>
            </a:r>
            <a:r>
              <a:rPr lang="pl-PL" sz="2100" dirty="0">
                <a:solidFill>
                  <a:srgbClr val="FFFFFF"/>
                </a:solidFill>
                <a:latin typeface="Arial" panose="020B0604020202020204" pitchFamily="34" charset="0"/>
                <a:cs typeface="Arial"/>
              </a:rPr>
              <a:t> a darowizny za życia</a:t>
            </a:r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/>
              </a:rPr>
              <a:t> </a:t>
            </a:r>
            <a:endParaRPr lang="pl-PL" sz="21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21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3694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pl-PL" sz="21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CE2C8D-C93F-9FBE-22F9-33D1C7045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450"/>
            <a:ext cx="12192000" cy="431800"/>
          </a:xfrm>
        </p:spPr>
        <p:txBody>
          <a:bodyPr/>
          <a:lstStyle/>
          <a:p>
            <a:pPr defTabSz="252710">
              <a:defRPr/>
            </a:pPr>
            <a:r>
              <a:rPr lang="pl-PL" sz="2200" dirty="0">
                <a:solidFill>
                  <a:srgbClr val="FFFF00"/>
                </a:solidFill>
                <a:latin typeface="Arial" panose="020B0604020202020204" pitchFamily="34" charset="0"/>
              </a:rPr>
              <a:t>NABYCIE SPADKU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84597B-7B9D-58CA-31A5-6CA508864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5" y="476250"/>
            <a:ext cx="12131615" cy="4470399"/>
          </a:xfrm>
        </p:spPr>
        <p:txBody>
          <a:bodyPr/>
          <a:lstStyle/>
          <a:p>
            <a:pPr marL="0" indent="0" defTabSz="252710">
              <a:defRPr/>
            </a:pPr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</a:rPr>
              <a:t>Powołanie do spadku 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</a:rPr>
              <a:t>- testamentowo lub beztestamentowo </a:t>
            </a:r>
          </a:p>
          <a:p>
            <a:pPr marL="0" indent="0" defTabSz="252710">
              <a:defRPr/>
            </a:pPr>
            <a:b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</a:rPr>
            </a:b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</a:rPr>
              <a:t>Rzymianie dzielili wszystkich dziedziców prawa cywilnego </a:t>
            </a:r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</a:rPr>
              <a:t>(</a:t>
            </a:r>
            <a:r>
              <a:rPr lang="pl-PL" sz="1900" i="1" dirty="0" err="1">
                <a:solidFill>
                  <a:srgbClr val="FFC000"/>
                </a:solidFill>
                <a:latin typeface="Arial" panose="020B0604020202020204" pitchFamily="34" charset="0"/>
              </a:rPr>
              <a:t>heredes</a:t>
            </a:r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</a:rPr>
              <a:t>) 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</a:rPr>
              <a:t>na </a:t>
            </a:r>
          </a:p>
          <a:p>
            <a:pPr marL="0" indent="0" defTabSz="252710">
              <a:defRPr/>
            </a:pP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</a:rPr>
              <a:t>koniecznych </a:t>
            </a:r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</a:rPr>
              <a:t>(</a:t>
            </a:r>
            <a:r>
              <a:rPr lang="pl-PL" sz="1900" i="1" dirty="0" err="1">
                <a:solidFill>
                  <a:srgbClr val="FFC000"/>
                </a:solidFill>
                <a:latin typeface="Arial" panose="020B0604020202020204" pitchFamily="34" charset="0"/>
              </a:rPr>
              <a:t>necessarii</a:t>
            </a:r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</a:rPr>
              <a:t>) 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</a:rPr>
              <a:t>oraz </a:t>
            </a:r>
          </a:p>
          <a:p>
            <a:pPr marL="0" indent="0" defTabSz="252710">
              <a:defRPr/>
            </a:pP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</a:rPr>
              <a:t>postronnych </a:t>
            </a:r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</a:rPr>
              <a:t>(</a:t>
            </a:r>
            <a:r>
              <a:rPr lang="pl-PL" sz="1900" i="1" dirty="0" err="1">
                <a:solidFill>
                  <a:srgbClr val="FFC000"/>
                </a:solidFill>
                <a:latin typeface="Arial" panose="020B0604020202020204" pitchFamily="34" charset="0"/>
              </a:rPr>
              <a:t>voluntarii</a:t>
            </a:r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</a:rPr>
              <a:t>)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</a:rPr>
              <a:t>, którzy mogli przyjąć lub odrzucić spadek</a:t>
            </a:r>
          </a:p>
          <a:p>
            <a:pPr marL="0" indent="0" defTabSz="252710">
              <a:defRPr/>
            </a:pPr>
            <a:b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</a:rPr>
            </a:br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</a:rPr>
              <a:t>dziedzice konieczni 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</a:rPr>
              <a:t>– z mocy prawa</a:t>
            </a:r>
          </a:p>
          <a:p>
            <a:pPr marL="0" indent="0" defTabSz="252710">
              <a:defRPr/>
            </a:pPr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</a:rPr>
              <a:t>Otwarcie spadku – śmierć spadkodawcy</a:t>
            </a:r>
            <a:endParaRPr lang="pl-PL" sz="19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defTabSz="252710">
              <a:defRPr/>
            </a:pPr>
            <a:br>
              <a:rPr lang="pl-PL" sz="1900" dirty="0">
                <a:latin typeface="Arial" panose="020B0604020202020204" pitchFamily="34" charset="0"/>
              </a:rPr>
            </a:br>
            <a:r>
              <a:rPr lang="pl-PL" sz="1900" dirty="0">
                <a:latin typeface="Arial" panose="020B0604020202020204" pitchFamily="34" charset="0"/>
              </a:rPr>
              <a:t>Problem spadków zadłużonych: pod koniec republiki pretor udziela dziedzicom koniecznym dobrodziejstwa powstrzymania się od przyjęcia spadku – </a:t>
            </a:r>
            <a:r>
              <a:rPr lang="pl-PL" sz="1900" i="1" dirty="0" err="1">
                <a:solidFill>
                  <a:srgbClr val="FFC000"/>
                </a:solidFill>
                <a:latin typeface="Arial" panose="020B0604020202020204" pitchFamily="34" charset="0"/>
              </a:rPr>
              <a:t>beneficium</a:t>
            </a:r>
            <a:r>
              <a:rPr lang="pl-PL" sz="1900" i="1" dirty="0">
                <a:solidFill>
                  <a:srgbClr val="FFC000"/>
                </a:solidFill>
                <a:latin typeface="Arial" panose="020B0604020202020204" pitchFamily="34" charset="0"/>
              </a:rPr>
              <a:t> </a:t>
            </a:r>
            <a:r>
              <a:rPr lang="pl-PL" sz="1900" i="1" dirty="0" err="1">
                <a:solidFill>
                  <a:srgbClr val="FFC000"/>
                </a:solidFill>
                <a:latin typeface="Arial" panose="020B0604020202020204" pitchFamily="34" charset="0"/>
              </a:rPr>
              <a:t>abstinendi</a:t>
            </a:r>
            <a:endParaRPr lang="pl-PL" sz="1900" i="1" dirty="0">
              <a:solidFill>
                <a:srgbClr val="FFC000"/>
              </a:solidFill>
              <a:latin typeface="Arial" panose="020B0604020202020204" pitchFamily="34" charset="0"/>
            </a:endParaRPr>
          </a:p>
          <a:p>
            <a:pPr marL="0" indent="0" defTabSz="252710">
              <a:defRPr/>
            </a:pPr>
            <a:endParaRPr lang="pl-PL" sz="1900" dirty="0">
              <a:solidFill>
                <a:srgbClr val="FFC000"/>
              </a:solidFill>
              <a:latin typeface="Arial" panose="020B0604020202020204" pitchFamily="34" charset="0"/>
            </a:endParaRPr>
          </a:p>
          <a:p>
            <a:pPr marL="257175" indent="-257175" defTabSz="252710">
              <a:buFontTx/>
              <a:buChar char="-"/>
              <a:defRPr/>
            </a:pPr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</a:rPr>
              <a:t>dziedzice postronni: </a:t>
            </a:r>
            <a:r>
              <a:rPr lang="pl-PL" sz="1900" i="1" dirty="0" err="1">
                <a:solidFill>
                  <a:srgbClr val="FFC000"/>
                </a:solidFill>
                <a:latin typeface="Arial" panose="020B0604020202020204" pitchFamily="34" charset="0"/>
              </a:rPr>
              <a:t>cretio</a:t>
            </a:r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</a:rPr>
              <a:t> 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</a:rPr>
              <a:t>(zanik w okresie poklasycznym)</a:t>
            </a:r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</a:rPr>
              <a:t> 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</a:rPr>
              <a:t>lub</a:t>
            </a:r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</a:rPr>
              <a:t> </a:t>
            </a:r>
            <a:r>
              <a:rPr lang="pl-PL" sz="1900" i="1" dirty="0">
                <a:solidFill>
                  <a:srgbClr val="FFC000"/>
                </a:solidFill>
                <a:latin typeface="Arial" panose="020B0604020202020204" pitchFamily="34" charset="0"/>
              </a:rPr>
              <a:t>pro </a:t>
            </a:r>
            <a:r>
              <a:rPr lang="pl-PL" sz="1900" i="1" dirty="0" err="1">
                <a:solidFill>
                  <a:srgbClr val="FFC000"/>
                </a:solidFill>
                <a:latin typeface="Arial" panose="020B0604020202020204" pitchFamily="34" charset="0"/>
              </a:rPr>
              <a:t>herede</a:t>
            </a:r>
            <a:r>
              <a:rPr lang="pl-PL" sz="1900" i="1" dirty="0">
                <a:solidFill>
                  <a:srgbClr val="FFC000"/>
                </a:solidFill>
                <a:latin typeface="Arial" panose="020B0604020202020204" pitchFamily="34" charset="0"/>
              </a:rPr>
              <a:t> gestio</a:t>
            </a:r>
          </a:p>
          <a:p>
            <a:pPr marL="257175" indent="-257175" defTabSz="252710">
              <a:buFontTx/>
              <a:buChar char="-"/>
              <a:defRPr/>
            </a:pPr>
            <a:endParaRPr lang="pl-PL" sz="1900" i="1" dirty="0">
              <a:solidFill>
                <a:srgbClr val="FFC000"/>
              </a:solidFill>
              <a:latin typeface="Arial" panose="020B0604020202020204" pitchFamily="34" charset="0"/>
            </a:endParaRPr>
          </a:p>
          <a:p>
            <a:pPr marL="257175" indent="-257175" defTabSz="252710">
              <a:buFontTx/>
              <a:buChar char="-"/>
              <a:defRPr/>
            </a:pPr>
            <a:r>
              <a:rPr lang="pl-PL" sz="1900" i="1" dirty="0" err="1">
                <a:solidFill>
                  <a:srgbClr val="FFC000"/>
                </a:solidFill>
                <a:latin typeface="Arial" panose="020B0604020202020204" pitchFamily="34" charset="0"/>
              </a:rPr>
              <a:t>spatium</a:t>
            </a:r>
            <a:r>
              <a:rPr lang="pl-PL" sz="1900" i="1" dirty="0">
                <a:solidFill>
                  <a:srgbClr val="FFC000"/>
                </a:solidFill>
                <a:latin typeface="Arial" panose="020B0604020202020204" pitchFamily="34" charset="0"/>
              </a:rPr>
              <a:t> </a:t>
            </a:r>
            <a:r>
              <a:rPr lang="pl-PL" sz="1900" i="1" dirty="0" err="1">
                <a:solidFill>
                  <a:srgbClr val="FFC000"/>
                </a:solidFill>
                <a:latin typeface="Arial" panose="020B0604020202020204" pitchFamily="34" charset="0"/>
              </a:rPr>
              <a:t>deliberandi</a:t>
            </a:r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</a:rPr>
              <a:t> 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</a:rPr>
              <a:t>na podjęcie decyzji: rok dla rodziców i dzieci spadkodawcy, sto dni dla pozostałych a </a:t>
            </a:r>
            <a:r>
              <a:rPr lang="pl-PL" sz="1900" i="1" dirty="0" err="1">
                <a:solidFill>
                  <a:srgbClr val="FFC000"/>
                </a:solidFill>
                <a:latin typeface="Arial" panose="020B0604020202020204" pitchFamily="34" charset="0"/>
              </a:rPr>
              <a:t>ius</a:t>
            </a:r>
            <a:r>
              <a:rPr lang="pl-PL" sz="1900" i="1" dirty="0">
                <a:solidFill>
                  <a:srgbClr val="FFC000"/>
                </a:solidFill>
                <a:latin typeface="Arial" panose="020B0604020202020204" pitchFamily="34" charset="0"/>
              </a:rPr>
              <a:t> </a:t>
            </a:r>
            <a:r>
              <a:rPr lang="pl-PL" sz="1900" i="1" dirty="0" err="1">
                <a:solidFill>
                  <a:srgbClr val="FFC000"/>
                </a:solidFill>
                <a:latin typeface="Arial" panose="020B0604020202020204" pitchFamily="34" charset="0"/>
              </a:rPr>
              <a:t>deliberandi</a:t>
            </a:r>
            <a:endParaRPr lang="pl-PL" sz="19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257175" indent="-257175" defTabSz="252710">
              <a:buFontTx/>
              <a:buChar char="-"/>
              <a:defRPr/>
            </a:pPr>
            <a:endParaRPr lang="pl-PL" sz="1900" dirty="0">
              <a:solidFill>
                <a:srgbClr val="FFC000"/>
              </a:solidFill>
              <a:latin typeface="Arial" panose="020B0604020202020204" pitchFamily="34" charset="0"/>
            </a:endParaRPr>
          </a:p>
          <a:p>
            <a:pPr marL="257175" indent="-257175" defTabSz="252710">
              <a:buFontTx/>
              <a:buChar char="-"/>
              <a:defRPr/>
            </a:pPr>
            <a:r>
              <a:rPr lang="pl-PL" sz="1900" dirty="0">
                <a:solidFill>
                  <a:srgbClr val="FFC000"/>
                </a:solidFill>
                <a:latin typeface="Arial" panose="020B0604020202020204" pitchFamily="34" charset="0"/>
              </a:rPr>
              <a:t>spadki nieobjęte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</a:rPr>
              <a:t> – od Augusta przypadały państwu (</a:t>
            </a:r>
            <a:r>
              <a:rPr lang="pl-PL" sz="1900" i="1" dirty="0">
                <a:solidFill>
                  <a:schemeClr val="bg1"/>
                </a:solidFill>
                <a:latin typeface="Arial" panose="020B0604020202020204" pitchFamily="34" charset="0"/>
              </a:rPr>
              <a:t>lex </a:t>
            </a:r>
            <a:r>
              <a:rPr lang="pl-PL" sz="1900" i="1" dirty="0" err="1">
                <a:solidFill>
                  <a:schemeClr val="bg1"/>
                </a:solidFill>
                <a:latin typeface="Arial" panose="020B0604020202020204" pitchFamily="34" charset="0"/>
              </a:rPr>
              <a:t>Iulia</a:t>
            </a:r>
            <a:r>
              <a:rPr lang="pl-PL" sz="1900" i="1" dirty="0">
                <a:solidFill>
                  <a:schemeClr val="bg1"/>
                </a:solidFill>
                <a:latin typeface="Arial" panose="020B0604020202020204" pitchFamily="34" charset="0"/>
              </a:rPr>
              <a:t> de </a:t>
            </a:r>
            <a:r>
              <a:rPr lang="pl-PL" sz="1900" i="1" dirty="0" err="1">
                <a:solidFill>
                  <a:schemeClr val="bg1"/>
                </a:solidFill>
                <a:latin typeface="Arial" panose="020B0604020202020204" pitchFamily="34" charset="0"/>
              </a:rPr>
              <a:t>maritandis</a:t>
            </a:r>
            <a:r>
              <a:rPr lang="pl-PL" sz="19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pl-PL" sz="1900" i="1" dirty="0" err="1">
                <a:solidFill>
                  <a:schemeClr val="bg1"/>
                </a:solidFill>
                <a:latin typeface="Arial" panose="020B0604020202020204" pitchFamily="34" charset="0"/>
              </a:rPr>
              <a:t>ordinibus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</a:rPr>
              <a:t> – </a:t>
            </a:r>
            <a:r>
              <a:rPr lang="pl-PL" sz="1900" i="1" dirty="0" err="1">
                <a:solidFill>
                  <a:schemeClr val="bg1"/>
                </a:solidFill>
                <a:latin typeface="Arial" panose="020B0604020202020204" pitchFamily="34" charset="0"/>
              </a:rPr>
              <a:t>aerarium</a:t>
            </a:r>
            <a:r>
              <a:rPr lang="pl-PL" sz="19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pl-PL" sz="1900" i="1" dirty="0" err="1">
                <a:solidFill>
                  <a:schemeClr val="bg1"/>
                </a:solidFill>
                <a:latin typeface="Arial" panose="020B0604020202020204" pitchFamily="34" charset="0"/>
              </a:rPr>
              <a:t>populi</a:t>
            </a:r>
            <a:r>
              <a:rPr lang="pl-PL" sz="19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pl-PL" sz="1900" i="1" dirty="0" err="1">
                <a:solidFill>
                  <a:schemeClr val="bg1"/>
                </a:solidFill>
                <a:latin typeface="Arial" panose="020B0604020202020204" pitchFamily="34" charset="0"/>
              </a:rPr>
              <a:t>Romani</a:t>
            </a:r>
            <a:r>
              <a:rPr lang="pl-PL" sz="1900" dirty="0">
                <a:solidFill>
                  <a:schemeClr val="bg1"/>
                </a:solidFill>
                <a:latin typeface="Arial" panose="020B0604020202020204" pitchFamily="34" charset="0"/>
              </a:rPr>
              <a:t>, pocz. II w.: fiskus)</a:t>
            </a:r>
            <a:endParaRPr lang="pl-PL" sz="19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BF6D8E-D190-8F5B-D343-3CCF178F5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299" y="195262"/>
            <a:ext cx="11688792" cy="6467475"/>
          </a:xfrm>
        </p:spPr>
        <p:txBody>
          <a:bodyPr/>
          <a:lstStyle/>
          <a:p>
            <a:pPr marL="0" indent="0" defTabSz="252710">
              <a:defRPr/>
            </a:pP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</a:rPr>
              <a:t>Ograniczenie odpowiedzialność za długi spadkowe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</a:rPr>
              <a:t>– poza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</a:rPr>
              <a:t>actio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</a:rPr>
              <a:t> doli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</a:rPr>
              <a:t>,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</a:rPr>
              <a:t>exceptio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</a:rPr>
              <a:t> doli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</a:rPr>
              <a:t>, 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</a:rPr>
              <a:t>in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</a:rPr>
              <a:t>metum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</a:rPr>
              <a:t>restitutio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  <a:p>
            <a:pPr marL="257175" indent="-257175" defTabSz="252710">
              <a:buFontTx/>
              <a:buChar char="-"/>
              <a:defRPr/>
            </a:pPr>
            <a:endParaRPr lang="pl-PL" sz="2400" i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257175" indent="-257175" defTabSz="252710">
              <a:buFontTx/>
              <a:buChar char="-"/>
              <a:defRPr/>
            </a:pPr>
            <a:endParaRPr lang="pl-PL" sz="2400" i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defTabSz="252710">
              <a:defRPr/>
            </a:pP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</a:rPr>
              <a:t>desuetudo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</a:rPr>
              <a:t>lex Furia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</a:rPr>
              <a:t>testamentaria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</a:rPr>
              <a:t>oraz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</a:rPr>
              <a:t> Lex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</a:rPr>
              <a:t>Voconia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endParaRPr lang="pl-PL" sz="2400" i="1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marL="0" indent="0" defTabSz="252710">
              <a:defRPr/>
            </a:pPr>
            <a:endParaRPr lang="pl-PL" sz="2400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marL="0" indent="0" defTabSz="252710">
              <a:defRPr/>
            </a:pPr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</a:rPr>
              <a:t>Znaczenie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</a:rPr>
              <a:t>lex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</a:rPr>
              <a:t>Falcidia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</a:rPr>
              <a:t> (40 r. p.n.e.) oraz </a:t>
            </a:r>
            <a:r>
              <a:rPr lang="it-IT" sz="2400" i="1" dirty="0">
                <a:solidFill>
                  <a:schemeClr val="bg1"/>
                </a:solidFill>
                <a:latin typeface="Arial" panose="020B0604020202020204" pitchFamily="34" charset="0"/>
              </a:rPr>
              <a:t>S.C. Pegasianum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</a:rPr>
              <a:t>(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</a:rPr>
              <a:t>73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</a:rPr>
              <a:t> r.)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endParaRPr lang="pl-PL" sz="2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defTabSz="252710">
              <a:defRPr/>
            </a:pPr>
            <a:endParaRPr lang="pl-PL" sz="2400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marL="0" indent="0" defTabSz="252710">
              <a:defRPr/>
            </a:pP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</a:rPr>
              <a:t>Dobrodziejstwo inwentarza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</a:rPr>
              <a:t>–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</a:rPr>
              <a:t>beneficium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rgbClr val="FFFF00"/>
                </a:solidFill>
                <a:latin typeface="Arial" panose="020B0604020202020204" pitchFamily="34" charset="0"/>
              </a:rPr>
              <a:t>inventarii</a:t>
            </a:r>
            <a:r>
              <a:rPr lang="pl-PL" sz="2400" i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</a:rPr>
              <a:t>(C. 6, 30, 22- a. 531) – przejęcie spadku z ograniczeniem odpowiedzialności do aktywów spadku</a:t>
            </a:r>
          </a:p>
          <a:p>
            <a:pPr marL="0" indent="0" defTabSz="252710">
              <a:defRPr/>
            </a:pPr>
            <a:endParaRPr lang="pl-PL" sz="2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defTabSz="252710">
              <a:defRPr/>
            </a:pPr>
            <a:endParaRPr lang="pl-PL" sz="2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defTabSz="252710">
              <a:defRPr/>
            </a:pP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</a:rPr>
              <a:t>Wierzyciele spadkowi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</a:rPr>
              <a:t> -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</a:rPr>
              <a:t>ius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</a:rPr>
              <a:t> honorarium</a:t>
            </a:r>
            <a:r>
              <a:rPr lang="pl-PL" sz="2400" dirty="0">
                <a:solidFill>
                  <a:schemeClr val="bg1"/>
                </a:solidFill>
                <a:latin typeface="Arial" panose="020B0604020202020204" pitchFamily="34" charset="0"/>
              </a:rPr>
              <a:t>: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</a:rPr>
              <a:t>beneficium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</a:rPr>
              <a:t>separationis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pl-PL" sz="2400" i="1" dirty="0" err="1">
                <a:solidFill>
                  <a:schemeClr val="bg1"/>
                </a:solidFill>
                <a:latin typeface="Arial" panose="020B0604020202020204" pitchFamily="34" charset="0"/>
              </a:rPr>
              <a:t>bonorum</a:t>
            </a:r>
            <a:r>
              <a:rPr lang="pl-PL" sz="2400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  <a:p>
            <a:pPr marL="192881" indent="-192881">
              <a:defRPr/>
            </a:pPr>
            <a:endParaRPr lang="pl-PL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396104-3909-6F5A-FCCB-0E976D0805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1BE8B5-2E07-34BF-3474-2E747DE33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0733" y="0"/>
            <a:ext cx="8491268" cy="6858000"/>
          </a:xfrm>
        </p:spPr>
        <p:txBody>
          <a:bodyPr/>
          <a:lstStyle/>
          <a:p>
            <a:pPr marL="192881" indent="-192881" algn="just" defTabSz="252710">
              <a:defRPr/>
            </a:pPr>
            <a:r>
              <a:rPr lang="pl-PL" sz="2000" dirty="0">
                <a:latin typeface="Arial" panose="020B0604020202020204" pitchFamily="34" charset="0"/>
              </a:rPr>
              <a:t>D. 30. 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</a:rPr>
              <a:t>De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</a:rPr>
              <a:t>legatis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</a:rPr>
              <a:t> et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</a:rPr>
              <a:t>fideicommissis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pl-PL" sz="2000" dirty="0">
                <a:effectLst/>
                <a:latin typeface="Arial" panose="020B0604020202020204" pitchFamily="34" charset="0"/>
              </a:rPr>
              <a:t>(o zapisach i fideikomisach)</a:t>
            </a:r>
          </a:p>
          <a:p>
            <a:pPr marL="192881" indent="-192881" algn="just" defTabSz="252710">
              <a:defRPr/>
            </a:pPr>
            <a:endParaRPr lang="pl-PL" sz="2000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marL="192088" marR="0" lvl="0" indent="-192088" algn="just" defTabSz="252413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D. 30.17.1.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Ulpianus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libro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quinto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decimo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ad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Sabinum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Si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quis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ita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legaverit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"Si qua filia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mihi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genitur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heres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meus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centum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dato",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pluribus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natis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videtur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singulis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tantundem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legasse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quod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ita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accipiendum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nisi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evidens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sit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contraria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sententia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testatoris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192881" marR="0" lvl="0" indent="-192881" algn="just" defTabSz="25271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Ktoś ustanowił następujący zapis: „Jeżeli urodzi mi się córka, niech mój spadkobierca da jej sto”. Jeżeli urodziło się więcej córek, uważa się, że zapisał on taką kwotę każdej z osobna. Tak należy przyjąć, chyba że byłoby oczywiste, iż jest to sprzeczne ze zdaniem spadkodawcy. </a:t>
            </a:r>
          </a:p>
          <a:p>
            <a:pPr marL="192881" marR="0" lvl="0" indent="-192881" algn="just" defTabSz="25271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lang="pl-PL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2881" marR="0" lvl="0" indent="-192881" algn="just" defTabSz="25271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30. 5.	</a:t>
            </a:r>
            <a:r>
              <a:rPr lang="pl-PL" sz="20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rebus </a:t>
            </a:r>
            <a:r>
              <a:rPr lang="pl-PL" sz="20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dubiis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 rzeczach wątpliwych).</a:t>
            </a:r>
          </a:p>
          <a:p>
            <a:pPr marL="192881" marR="0" lvl="0" indent="-192881" algn="just" defTabSz="25271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92881" marR="0" lvl="0" indent="-192881" algn="just" defTabSz="25271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D. 34.5.27.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Modestinus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libro primo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regularum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Si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quis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pluribus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unum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manumitti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voluerit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nec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appareat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de quo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manumittendo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testator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sensit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nulli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eorum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fideicommissa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competit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pl-PL" sz="20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libertas</a:t>
            </a:r>
            <a:r>
              <a:rPr kumimoji="0" lang="pl-PL" sz="2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192881" marR="0" lvl="0" indent="-192881" algn="just" defTabSz="25271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Modestinus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w księdze pierwszej reguł. Jeśli 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ktoś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zechciał, aby wyzwolić jednego niewolnika spośród wielu innych i nie jest jasne, o którego niewolnika mu chodziło, to wolność zapisana w fideikomisie nie przysługuje żadnemu.</a:t>
            </a:r>
            <a:r>
              <a:rPr lang="pl-PL" sz="2000" dirty="0">
                <a:solidFill>
                  <a:srgbClr val="FFFF00"/>
                </a:solidFill>
                <a:latin typeface="Arial" panose="020B0604020202020204" pitchFamily="34" charset="0"/>
              </a:rPr>
              <a:t>  </a:t>
            </a:r>
            <a:endParaRPr lang="pl-PL" sz="2000" dirty="0">
              <a:solidFill>
                <a:srgbClr val="FFFF00"/>
              </a:solidFill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C0AFDFD-7B65-0850-B9DD-DFED31D2BA14}"/>
              </a:ext>
            </a:extLst>
          </p:cNvPr>
          <p:cNvSpPr txBox="1"/>
          <p:nvPr/>
        </p:nvSpPr>
        <p:spPr>
          <a:xfrm>
            <a:off x="0" y="0"/>
            <a:ext cx="2838091" cy="69967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2881" marR="0" lvl="0" indent="-192881" algn="l" defTabSz="25271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Schemat analizy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:</a:t>
            </a:r>
          </a:p>
          <a:p>
            <a:pPr marL="192881" marR="0" lvl="0" indent="-192881" algn="l" defTabSz="25271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1)	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Określenie miejsca tekstu w dyskusji prawników rzymskich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 (miejsce w tekście źródłowym oraz informacja podana w </a:t>
            </a:r>
            <a:r>
              <a:rPr kumimoji="0" lang="pl-PL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inscriptio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 plus informacje o jurystach – niekiedy informacje w tekście).</a:t>
            </a:r>
          </a:p>
          <a:p>
            <a:pPr marL="192881" marR="0" lvl="0" indent="-192881" algn="l" defTabSz="25271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2)	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Rekonstrukcja omawianego w tekście stanu faktycznego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(rzeczywisty lub hipotetyczny stan faktyczny).</a:t>
            </a:r>
          </a:p>
          <a:p>
            <a:pPr marL="192881" marR="0" lvl="0" indent="-192881" algn="l" defTabSz="25271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3)	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Wskazanie problemu prawnego będącego przedmiotem oceny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(kwestia niejasna, dyskusyjna).</a:t>
            </a:r>
          </a:p>
          <a:p>
            <a:pPr marL="192881" marR="0" lvl="0" indent="-192881" algn="l" defTabSz="252710" rtl="0" eaLnBrk="0" fontAlgn="base" latinLnBrk="0" hangingPunct="0">
              <a:lnSpc>
                <a:spcPct val="100000"/>
              </a:lnSpc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4)	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Nazwanie zasad rozstrzygnięcia (</a:t>
            </a:r>
            <a:r>
              <a:rPr kumimoji="0" lang="pl-PL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rationes</a:t>
            </a:r>
            <a:r>
              <a:rPr kumimoji="0" lang="pl-PL" sz="1600" b="0" i="1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 </a:t>
            </a:r>
            <a:r>
              <a:rPr kumimoji="0" lang="pl-PL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decidendi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)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anose="020B0604020202020204" pitchFamily="34" charset="0"/>
                <a:ea typeface="+mn-ea"/>
                <a:cs typeface="Arial"/>
              </a:rPr>
              <a:t>przyjętych przez jurystów, ich ocena i znaczenie oraz wykorzystanie w tradycji romanistycznej.</a:t>
            </a:r>
          </a:p>
        </p:txBody>
      </p:sp>
    </p:spTree>
    <p:extLst>
      <p:ext uri="{BB962C8B-B14F-4D97-AF65-F5344CB8AC3E}">
        <p14:creationId xmlns:p14="http://schemas.microsoft.com/office/powerpoint/2010/main" val="3111412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"/>
            <a:ext cx="10358967" cy="544944"/>
          </a:xfrm>
        </p:spPr>
        <p:txBody>
          <a:bodyPr/>
          <a:lstStyle/>
          <a:p>
            <a:r>
              <a:rPr lang="pl-PL" sz="32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Prawnie uznane formy władania rzeczą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882" y="974786"/>
            <a:ext cx="12143117" cy="6193592"/>
          </a:xfrm>
        </p:spPr>
        <p:txBody>
          <a:bodyPr/>
          <a:lstStyle/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„Centralna instytucją prawa prywatnego i rdzeń prawa majątkowego”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własność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(sporne korzenie dziejowe i historyczne – własność indywidualna a zbiorowa oraz pojmowanie własności)</a:t>
            </a:r>
          </a:p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Uniwersalność triady posiadanie-własność-prawa rzeczowe ograniczone?</a:t>
            </a:r>
          </a:p>
          <a:p>
            <a:endParaRPr lang="pl-PL" sz="2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Rzymskie prawo własności indywidualnej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– wykształcenie w okresie archaicznym z władzy zwierzchnika rodziny (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pater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familias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 - </a:t>
            </a:r>
            <a:r>
              <a:rPr lang="pl-PL" sz="2400" u="sng" dirty="0">
                <a:latin typeface="Arial" panose="020B0604020202020204" pitchFamily="34" charset="0"/>
                <a:cs typeface="Arial" panose="020B0604020202020204" pitchFamily="34" charset="0"/>
              </a:rPr>
              <a:t>pierwotnie jednorodne władztwo w stosunku do osób i rzeczy (</a:t>
            </a:r>
            <a:r>
              <a:rPr lang="pl-PL" sz="2400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manus</a:t>
            </a:r>
            <a:r>
              <a:rPr lang="pl-PL" sz="2400" u="sng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sz="240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Pojęcie własności, przeciwstawione z jednej strony posiadaniu, a z drugiej prawom na rzeczy cudzej, pojawia się w Rzymie wraz z procesem </a:t>
            </a:r>
            <a:r>
              <a:rPr lang="pl-PL" sz="24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formularnym</a:t>
            </a:r>
            <a:endParaRPr lang="pl-PL" sz="24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Perspektywa SKARGOWA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pl-PL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Actio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 in rem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res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-  swoboda wdania się w spór, 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konsumpcji skargi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(znana też niektórym skargom pretorskim 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in personam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in factum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pl-PL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pojęcie </a:t>
            </a:r>
            <a:r>
              <a:rPr lang="pl-PL" sz="24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 IN RE</a:t>
            </a: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162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01602"/>
            <a:ext cx="9190181" cy="443344"/>
          </a:xfrm>
        </p:spPr>
        <p:txBody>
          <a:bodyPr/>
          <a:lstStyle/>
          <a:p>
            <a:r>
              <a:rPr lang="pl-PL" sz="3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5775" y="889503"/>
            <a:ext cx="11578168" cy="5582805"/>
          </a:xfrm>
        </p:spPr>
        <p:txBody>
          <a:bodyPr/>
          <a:lstStyle/>
          <a:p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corporales-incorporales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 (pierwotnie spadek)</a:t>
            </a:r>
          </a:p>
          <a:p>
            <a:pPr>
              <a:buFontTx/>
              <a:buChar char="-"/>
            </a:pP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 in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commercio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patrimonio</a:t>
            </a:r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l-PL" sz="2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 extra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commercium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patrimonium</a:t>
            </a:r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pl-PL" sz="2100" i="1" dirty="0" err="1">
                <a:latin typeface="Arial" panose="020B0604020202020204" pitchFamily="34" charset="0"/>
                <a:cs typeface="Arial" panose="020B0604020202020204" pitchFamily="34" charset="0"/>
              </a:rPr>
              <a:t>divini</a:t>
            </a:r>
            <a:r>
              <a:rPr lang="pl-PL" sz="2100" i="1" dirty="0">
                <a:latin typeface="Arial" panose="020B0604020202020204" pitchFamily="34" charset="0"/>
                <a:cs typeface="Arial" panose="020B0604020202020204" pitchFamily="34" charset="0"/>
              </a:rPr>
              <a:t> iuris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pl-PL" sz="2100" i="1" dirty="0">
                <a:latin typeface="Arial" panose="020B0604020202020204" pitchFamily="34" charset="0"/>
                <a:cs typeface="Arial" panose="020B0604020202020204" pitchFamily="34" charset="0"/>
              </a:rPr>
              <a:t>res </a:t>
            </a:r>
            <a:r>
              <a:rPr lang="pl-PL" sz="2100" i="1" dirty="0" err="1">
                <a:latin typeface="Arial" panose="020B0604020202020204" pitchFamily="34" charset="0"/>
                <a:cs typeface="Arial" panose="020B0604020202020204" pitchFamily="34" charset="0"/>
              </a:rPr>
              <a:t>sacrae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100" i="1" dirty="0">
                <a:latin typeface="Arial" panose="020B0604020202020204" pitchFamily="34" charset="0"/>
                <a:cs typeface="Arial" panose="020B0604020202020204" pitchFamily="34" charset="0"/>
              </a:rPr>
              <a:t>res </a:t>
            </a:r>
            <a:r>
              <a:rPr lang="pl-PL" sz="2100" i="1" dirty="0" err="1">
                <a:latin typeface="Arial" panose="020B0604020202020204" pitchFamily="34" charset="0"/>
                <a:cs typeface="Arial" panose="020B0604020202020204" pitchFamily="34" charset="0"/>
              </a:rPr>
              <a:t>religiosae</a:t>
            </a:r>
            <a:r>
              <a:rPr lang="pl-PL" sz="2100" i="1" dirty="0">
                <a:latin typeface="Arial" panose="020B0604020202020204" pitchFamily="34" charset="0"/>
                <a:cs typeface="Arial" panose="020B0604020202020204" pitchFamily="34" charset="0"/>
              </a:rPr>
              <a:t>, res </a:t>
            </a:r>
            <a:r>
              <a:rPr lang="pl-PL" sz="2100" i="1" dirty="0" err="1">
                <a:latin typeface="Arial" panose="020B0604020202020204" pitchFamily="34" charset="0"/>
                <a:cs typeface="Arial" panose="020B0604020202020204" pitchFamily="34" charset="0"/>
              </a:rPr>
              <a:t>sanctae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l-PL" sz="2100" i="1" dirty="0" err="1">
                <a:latin typeface="Arial" panose="020B0604020202020204" pitchFamily="34" charset="0"/>
                <a:cs typeface="Arial" panose="020B0604020202020204" pitchFamily="34" charset="0"/>
              </a:rPr>
              <a:t>humani</a:t>
            </a:r>
            <a:r>
              <a:rPr lang="pl-PL" sz="2100" i="1" dirty="0">
                <a:latin typeface="Arial" panose="020B0604020202020204" pitchFamily="34" charset="0"/>
                <a:cs typeface="Arial" panose="020B0604020202020204" pitchFamily="34" charset="0"/>
              </a:rPr>
              <a:t> iuris - res </a:t>
            </a:r>
            <a:r>
              <a:rPr lang="pl-PL" sz="2100" i="1" dirty="0" err="1">
                <a:latin typeface="Arial" panose="020B0604020202020204" pitchFamily="34" charset="0"/>
                <a:cs typeface="Arial" panose="020B0604020202020204" pitchFamily="34" charset="0"/>
              </a:rPr>
              <a:t>omnium</a:t>
            </a:r>
            <a:r>
              <a:rPr lang="pl-PL" sz="2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latin typeface="Arial" panose="020B0604020202020204" pitchFamily="34" charset="0"/>
                <a:cs typeface="Arial" panose="020B0604020202020204" pitchFamily="34" charset="0"/>
              </a:rPr>
              <a:t>communes</a:t>
            </a:r>
            <a:r>
              <a:rPr lang="pl-PL" sz="2100" i="1" dirty="0">
                <a:latin typeface="Arial" panose="020B0604020202020204" pitchFamily="34" charset="0"/>
                <a:cs typeface="Arial" panose="020B0604020202020204" pitchFamily="34" charset="0"/>
              </a:rPr>
              <a:t>, res </a:t>
            </a:r>
            <a:r>
              <a:rPr lang="pl-PL" sz="2100" i="1" dirty="0" err="1">
                <a:latin typeface="Arial" panose="020B0604020202020204" pitchFamily="34" charset="0"/>
                <a:cs typeface="Arial" panose="020B0604020202020204" pitchFamily="34" charset="0"/>
              </a:rPr>
              <a:t>publicae</a:t>
            </a:r>
            <a:r>
              <a:rPr lang="pl-PL" sz="2100" i="1" dirty="0">
                <a:latin typeface="Arial" panose="020B0604020202020204" pitchFamily="34" charset="0"/>
                <a:cs typeface="Arial" panose="020B0604020202020204" pitchFamily="34" charset="0"/>
              </a:rPr>
              <a:t>, res </a:t>
            </a:r>
            <a:r>
              <a:rPr lang="pl-PL" sz="2100" i="1" dirty="0" err="1">
                <a:latin typeface="Arial" panose="020B0604020202020204" pitchFamily="34" charset="0"/>
                <a:cs typeface="Arial" panose="020B0604020202020204" pitchFamily="34" charset="0"/>
              </a:rPr>
              <a:t>universitatis</a:t>
            </a:r>
            <a:endParaRPr lang="pl-PL" sz="2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mancipi</a:t>
            </a:r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(grunty położone w Italii, niewolnicy, zwierzęta pociągowe i juczne, jak woły, konie, osły i muły, oraz służebności italskich gruntów wiejskich, uzbrojenie) i </a:t>
            </a:r>
            <a:r>
              <a:rPr lang="pl-PL" sz="2100" i="1" dirty="0">
                <a:latin typeface="Arial" panose="020B0604020202020204" pitchFamily="34" charset="0"/>
                <a:cs typeface="Arial" panose="020B0604020202020204" pitchFamily="34" charset="0"/>
              </a:rPr>
              <a:t>res </a:t>
            </a:r>
            <a:r>
              <a:rPr lang="pl-PL" sz="2100" i="1" dirty="0" err="1"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pl-PL" sz="2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latin typeface="Arial" panose="020B0604020202020204" pitchFamily="34" charset="0"/>
                <a:cs typeface="Arial" panose="020B0604020202020204" pitchFamily="34" charset="0"/>
              </a:rPr>
              <a:t>mancipi</a:t>
            </a:r>
            <a:endParaRPr lang="pl-PL" sz="2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pl-PL" sz="21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INNE:</a:t>
            </a:r>
          </a:p>
          <a:p>
            <a:pPr>
              <a:buFontTx/>
              <a:buChar char="-"/>
            </a:pP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mobiles</a:t>
            </a:r>
            <a:r>
              <a:rPr lang="pl-PL" sz="2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immobiles</a:t>
            </a:r>
            <a:endParaRPr lang="pl-PL" sz="21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rzeczy pojedyncze (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continua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), złożone (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cohaerentibus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) oraz zbiorowe (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distantibus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quae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consumuntur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vel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minuuntur</a:t>
            </a:r>
            <a:r>
              <a:rPr lang="pl-PL" sz="2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(zużywalne)</a:t>
            </a:r>
          </a:p>
          <a:p>
            <a:pPr>
              <a:buFontTx/>
              <a:buChar char="-"/>
            </a:pPr>
            <a:r>
              <a:rPr lang="it-IT" sz="2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quae sine interitu dividi non possunt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(niepodzielne)</a:t>
            </a:r>
          </a:p>
          <a:p>
            <a:pPr>
              <a:buFontTx/>
              <a:buChar char="-"/>
            </a:pP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quae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pondere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numero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mensura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consistunt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(zamienne – według wagi, liczby i miary)</a:t>
            </a:r>
          </a:p>
          <a:p>
            <a:pPr>
              <a:buFontTx/>
              <a:buChar char="-"/>
            </a:pPr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Rzeczy – rozróżnienie:</a:t>
            </a:r>
            <a:r>
              <a:rPr lang="pl-PL" sz="210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genus</a:t>
            </a:r>
            <a:r>
              <a:rPr lang="pl-PL" sz="2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(oznaczone co do gatunku) i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species</a:t>
            </a:r>
            <a:r>
              <a:rPr lang="pl-PL" sz="2100" dirty="0">
                <a:latin typeface="Arial" panose="020B0604020202020204" pitchFamily="34" charset="0"/>
                <a:cs typeface="Arial" panose="020B0604020202020204" pitchFamily="34" charset="0"/>
              </a:rPr>
              <a:t> (oznaczone indywidualnie)</a:t>
            </a:r>
          </a:p>
          <a:p>
            <a:pPr>
              <a:buFontTx/>
              <a:buChar char="-"/>
            </a:pPr>
            <a:r>
              <a:rPr lang="pl-PL" sz="21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Pojęcie </a:t>
            </a:r>
            <a:r>
              <a:rPr lang="pl-PL" sz="210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fructus</a:t>
            </a:r>
            <a:endParaRPr lang="pl-PL" sz="2100" i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05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1" y="1"/>
            <a:ext cx="10358967" cy="572654"/>
          </a:xfrm>
        </p:spPr>
        <p:txBody>
          <a:bodyPr/>
          <a:lstStyle/>
          <a:p>
            <a:r>
              <a:rPr lang="pl-PL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Posiadanie - </a:t>
            </a:r>
            <a:r>
              <a:rPr lang="pl-PL" sz="2800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possessio</a:t>
            </a:r>
            <a:endParaRPr lang="pl-PL" sz="2800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1601" y="572655"/>
            <a:ext cx="12016508" cy="5555095"/>
          </a:xfrm>
        </p:spPr>
        <p:txBody>
          <a:bodyPr/>
          <a:lstStyle/>
          <a:p>
            <a:pPr algn="just"/>
            <a:r>
              <a:rPr lang="pl-PL" sz="2150" i="1" dirty="0">
                <a:latin typeface="Arial" panose="020B0604020202020204" pitchFamily="34" charset="0"/>
                <a:cs typeface="Arial" panose="020B0604020202020204" pitchFamily="34" charset="0"/>
              </a:rPr>
              <a:t>Usus 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już Ustawa XII Tablic – pojęcie z pewnością okres </a:t>
            </a:r>
            <a:r>
              <a:rPr lang="pl-PL" sz="2150" dirty="0" err="1">
                <a:latin typeface="Arial" panose="020B0604020202020204" pitchFamily="34" charset="0"/>
                <a:cs typeface="Arial" panose="020B0604020202020204" pitchFamily="34" charset="0"/>
              </a:rPr>
              <a:t>późnorepublikański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:  ochrona posiadania za pomocą interdyktów pretorskich </a:t>
            </a:r>
          </a:p>
          <a:p>
            <a:pPr algn="just"/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Sporna natura posiadania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: prawo rzymskie (klasyczne) – faktyczne władztwo (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funkcja ochronna 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– ochrona posesoryjna, 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funkcja nabywcza 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– mechanizm nabycia własności przez </a:t>
            </a:r>
            <a:r>
              <a:rPr lang="pl-PL" sz="2150" i="1" dirty="0" err="1">
                <a:latin typeface="Arial" panose="020B0604020202020204" pitchFamily="34" charset="0"/>
                <a:cs typeface="Arial" panose="020B0604020202020204" pitchFamily="34" charset="0"/>
              </a:rPr>
              <a:t>traditio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l-PL" sz="2150" i="1" dirty="0" err="1">
                <a:latin typeface="Arial" panose="020B0604020202020204" pitchFamily="34" charset="0"/>
                <a:cs typeface="Arial" panose="020B0604020202020204" pitchFamily="34" charset="0"/>
              </a:rPr>
              <a:t>usucapio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funkcja dowodowa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 – rozkład ciężaru dowodu</a:t>
            </a:r>
          </a:p>
          <a:p>
            <a:pPr algn="just"/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Possessio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civilis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150" i="1" dirty="0" err="1">
                <a:latin typeface="Arial" panose="020B0604020202020204" pitchFamily="34" charset="0"/>
                <a:cs typeface="Arial" panose="020B0604020202020204" pitchFamily="34" charset="0"/>
              </a:rPr>
              <a:t>suo</a:t>
            </a:r>
            <a:r>
              <a:rPr lang="pl-PL" sz="21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i="1" dirty="0" err="1">
                <a:latin typeface="Arial" panose="020B0604020202020204" pitchFamily="34" charset="0"/>
                <a:cs typeface="Arial" panose="020B0604020202020204" pitchFamily="34" charset="0"/>
              </a:rPr>
              <a:t>nomine</a:t>
            </a:r>
            <a:r>
              <a:rPr lang="pl-PL" sz="2150" i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prowadzące do nabycia własności – „posiadanie samoistne”) a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possessio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naturalis</a:t>
            </a:r>
            <a:r>
              <a:rPr lang="pl-PL" sz="21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150" i="1" dirty="0" err="1">
                <a:latin typeface="Arial" panose="020B0604020202020204" pitchFamily="34" charset="0"/>
                <a:cs typeface="Arial" panose="020B0604020202020204" pitchFamily="34" charset="0"/>
              </a:rPr>
              <a:t>alieni</a:t>
            </a:r>
            <a:r>
              <a:rPr lang="pl-PL" sz="21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i="1" dirty="0" err="1">
                <a:latin typeface="Arial" panose="020B0604020202020204" pitchFamily="34" charset="0"/>
                <a:cs typeface="Arial" panose="020B0604020202020204" pitchFamily="34" charset="0"/>
              </a:rPr>
              <a:t>nomine</a:t>
            </a:r>
            <a:r>
              <a:rPr lang="pl-PL" sz="2150" i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detentio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/dzierżenie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– „posiadanie zależne”, nawiązujące do posiadania praw) – pocz. II w. </a:t>
            </a:r>
            <a:endParaRPr lang="pl-PL" sz="21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Jurysprudencja rzymska: </a:t>
            </a:r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dwa elementy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, obiektywny lub zewnętrzny (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corpus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), polegający na czysto fizycznym władaniu rzeczą, i subiektywny lub wewnętrzny (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animus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), sprowadzający się do woli czy zamiaru posiadania dla siebie</a:t>
            </a:r>
          </a:p>
          <a:p>
            <a:pPr algn="just"/>
            <a:endParaRPr lang="pl-PL" sz="2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215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Obiektem – </a:t>
            </a:r>
            <a:r>
              <a:rPr lang="pl-PL" sz="2150" i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corporalia</a:t>
            </a:r>
            <a:r>
              <a:rPr lang="pl-PL" sz="2150" i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150" i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spory, gdyż </a:t>
            </a:r>
            <a:r>
              <a:rPr lang="pl-PL" sz="2150" i="1" dirty="0" err="1">
                <a:latin typeface="Arial" panose="020B0604020202020204" pitchFamily="34" charset="0"/>
                <a:cs typeface="Arial" panose="020B0604020202020204" pitchFamily="34" charset="0"/>
              </a:rPr>
              <a:t>possessio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 wywodzi się od </a:t>
            </a:r>
            <a:r>
              <a:rPr lang="pl-PL" sz="2150" i="1" dirty="0" err="1">
                <a:latin typeface="Arial" panose="020B0604020202020204" pitchFamily="34" charset="0"/>
                <a:cs typeface="Arial" panose="020B0604020202020204" pitchFamily="34" charset="0"/>
              </a:rPr>
              <a:t>sedere</a:t>
            </a:r>
            <a:r>
              <a:rPr lang="pl-PL" sz="2150" dirty="0">
                <a:latin typeface="Arial" panose="020B0604020202020204" pitchFamily="34" charset="0"/>
                <a:cs typeface="Arial" panose="020B0604020202020204" pitchFamily="34" charset="0"/>
              </a:rPr>
              <a:t> (‚siedzieć’): współposiadanie tej samej rzeczy możliwe przez wiele osób łącznie </a:t>
            </a:r>
          </a:p>
          <a:p>
            <a:pPr algn="just"/>
            <a:r>
              <a:rPr lang="pl-PL" sz="215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</a:t>
            </a:r>
            <a:r>
              <a:rPr lang="pl-PL" sz="2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użytkownik i uprawniony do określonych służebności korzystali w prawie rzymskim okresu pryncypatu z interdyktów posesoryjnych</a:t>
            </a:r>
          </a:p>
          <a:p>
            <a:pPr algn="just"/>
            <a:r>
              <a:rPr lang="pl-PL" sz="21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pl-PL" sz="2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2150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184236"/>
      </p:ext>
    </p:extLst>
  </p:cSld>
  <p:clrMapOvr>
    <a:masterClrMapping/>
  </p:clrMapOvr>
</p:sld>
</file>

<file path=ppt/theme/theme1.xml><?xml version="1.0" encoding="utf-8"?>
<a:theme xmlns:a="http://schemas.openxmlformats.org/drawingml/2006/main" name="9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7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2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8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7_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1952</TotalTime>
  <Words>1826</Words>
  <Application>Microsoft Office PowerPoint</Application>
  <PresentationFormat>Panoramiczny</PresentationFormat>
  <Paragraphs>130</Paragraphs>
  <Slides>11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11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9_Motyw pakietu Office</vt:lpstr>
      <vt:lpstr>17_Motyw pakietu Office</vt:lpstr>
      <vt:lpstr>12_Motyw pakietu Office</vt:lpstr>
      <vt:lpstr>8_Motyw pakietu Office</vt:lpstr>
      <vt:lpstr>3_Motyw pakietu Office</vt:lpstr>
      <vt:lpstr>7_Motyw pakietu Office</vt:lpstr>
      <vt:lpstr>Prawo rzymskie – Spadki (dokończenie) – Posiadanie</vt:lpstr>
      <vt:lpstr>Prezentacja programu PowerPoint</vt:lpstr>
      <vt:lpstr>Dziedziczenie przeciwtestamentowe – contra tabulas bonorum possessio contra tabulas</vt:lpstr>
      <vt:lpstr>NABYCIE SPADKU</vt:lpstr>
      <vt:lpstr>Prezentacja programu PowerPoint</vt:lpstr>
      <vt:lpstr>Prezentacja programu PowerPoint</vt:lpstr>
      <vt:lpstr> Prawnie uznane formy władania rzeczą </vt:lpstr>
      <vt:lpstr>Res</vt:lpstr>
      <vt:lpstr>Posiadanie - possessio</vt:lpstr>
      <vt:lpstr> Nabycie i utrata posiadania </vt:lpstr>
      <vt:lpstr>Kolejny wykład: Posiadanie cd. - Własność i ograniczone prawa rzeczowe (wskazówki bibliograficzne)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rzymskie –prawo rzeczowe III</dc:title>
  <dc:creator>Jacek Wiewiorowski</dc:creator>
  <cp:lastModifiedBy>Jacek Wiewiorowski</cp:lastModifiedBy>
  <cp:revision>159</cp:revision>
  <dcterms:created xsi:type="dcterms:W3CDTF">2017-05-25T21:35:03Z</dcterms:created>
  <dcterms:modified xsi:type="dcterms:W3CDTF">2024-12-09T17:45:22Z</dcterms:modified>
</cp:coreProperties>
</file>